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84" r:id="rId1"/>
  </p:sldMasterIdLst>
  <p:notesMasterIdLst>
    <p:notesMasterId r:id="rId7"/>
  </p:notesMasterIdLst>
  <p:sldIdLst>
    <p:sldId id="256" r:id="rId2"/>
    <p:sldId id="257" r:id="rId3"/>
    <p:sldId id="258" r:id="rId4"/>
    <p:sldId id="261" r:id="rId5"/>
    <p:sldId id="260" r:id="rId6"/>
  </p:sldIdLst>
  <p:sldSz cx="6858000" cy="12192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20000"/>
    <a:srgbClr val="68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40" d="100"/>
          <a:sy n="40" d="100"/>
        </p:scale>
        <p:origin x="2526" y="3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png>
</file>

<file path=ppt/media/image10.jpeg>
</file>

<file path=ppt/media/image11.jpg>
</file>

<file path=ppt/media/image12.png>
</file>

<file path=ppt/media/image13.png>
</file>

<file path=ppt/media/image14.jpg>
</file>

<file path=ppt/media/image15.jpeg>
</file>

<file path=ppt/media/image2.pn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CO"/>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3B7769A-2772-468B-BCC1-8773F0D99C01}" type="datetimeFigureOut">
              <a:rPr lang="es-CO" smtClean="0"/>
              <a:t>3/12/2024</a:t>
            </a:fld>
            <a:endParaRPr lang="es-CO"/>
          </a:p>
        </p:txBody>
      </p:sp>
      <p:sp>
        <p:nvSpPr>
          <p:cNvPr id="4" name="Marcador de imagen de diapositiva 3"/>
          <p:cNvSpPr>
            <a:spLocks noGrp="1" noRot="1" noChangeAspect="1"/>
          </p:cNvSpPr>
          <p:nvPr>
            <p:ph type="sldImg" idx="2"/>
          </p:nvPr>
        </p:nvSpPr>
        <p:spPr>
          <a:xfrm>
            <a:off x="2560638" y="1143000"/>
            <a:ext cx="1736725" cy="3086100"/>
          </a:xfrm>
          <a:prstGeom prst="rect">
            <a:avLst/>
          </a:prstGeom>
          <a:noFill/>
          <a:ln w="12700">
            <a:solidFill>
              <a:prstClr val="black"/>
            </a:solidFill>
          </a:ln>
        </p:spPr>
        <p:txBody>
          <a:bodyPr vert="horz" lIns="91440" tIns="45720" rIns="91440" bIns="45720" rtlCol="0" anchor="ctr"/>
          <a:lstStyle/>
          <a:p>
            <a:endParaRPr lang="es-CO"/>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CO"/>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CO"/>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F19F8D-95D3-4B1A-B1E9-6E013FA484D6}" type="slidenum">
              <a:rPr lang="es-CO" smtClean="0"/>
              <a:t>‹Nº›</a:t>
            </a:fld>
            <a:endParaRPr lang="es-CO"/>
          </a:p>
        </p:txBody>
      </p:sp>
    </p:spTree>
    <p:extLst>
      <p:ext uri="{BB962C8B-B14F-4D97-AF65-F5344CB8AC3E}">
        <p14:creationId xmlns:p14="http://schemas.microsoft.com/office/powerpoint/2010/main" val="102849347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995312"/>
            <a:ext cx="5829300" cy="4244622"/>
          </a:xfrm>
        </p:spPr>
        <p:txBody>
          <a:bodyPr anchor="b"/>
          <a:lstStyle>
            <a:lvl1pPr algn="ctr">
              <a:defRPr sz="4500"/>
            </a:lvl1pPr>
          </a:lstStyle>
          <a:p>
            <a:r>
              <a:rPr lang="es-ES"/>
              <a:t>Haga clic para modificar el estilo de título del patrón</a:t>
            </a:r>
            <a:endParaRPr lang="en-US" dirty="0"/>
          </a:p>
        </p:txBody>
      </p:sp>
      <p:sp>
        <p:nvSpPr>
          <p:cNvPr id="3" name="Subtitle 2"/>
          <p:cNvSpPr>
            <a:spLocks noGrp="1"/>
          </p:cNvSpPr>
          <p:nvPr>
            <p:ph type="subTitle" idx="1"/>
          </p:nvPr>
        </p:nvSpPr>
        <p:spPr>
          <a:xfrm>
            <a:off x="857250" y="6403625"/>
            <a:ext cx="5143500" cy="2943577"/>
          </a:xfrm>
        </p:spPr>
        <p:txBody>
          <a:bodyPr/>
          <a:lstStyle>
            <a:lvl1pPr marL="0" indent="0" algn="ctr">
              <a:buNone/>
              <a:defRPr sz="1800"/>
            </a:lvl1pPr>
            <a:lvl2pPr marL="342929" indent="0" algn="ctr">
              <a:buNone/>
              <a:defRPr sz="1500"/>
            </a:lvl2pPr>
            <a:lvl3pPr marL="685857" indent="0" algn="ctr">
              <a:buNone/>
              <a:defRPr sz="1350"/>
            </a:lvl3pPr>
            <a:lvl4pPr marL="1028787" indent="0" algn="ctr">
              <a:buNone/>
              <a:defRPr sz="1200"/>
            </a:lvl4pPr>
            <a:lvl5pPr marL="1371716" indent="0" algn="ctr">
              <a:buNone/>
              <a:defRPr sz="1200"/>
            </a:lvl5pPr>
            <a:lvl6pPr marL="1714645" indent="0" algn="ctr">
              <a:buNone/>
              <a:defRPr sz="1200"/>
            </a:lvl6pPr>
            <a:lvl7pPr marL="2057574" indent="0" algn="ctr">
              <a:buNone/>
              <a:defRPr sz="1200"/>
            </a:lvl7pPr>
            <a:lvl8pPr marL="2400502" indent="0" algn="ctr">
              <a:buNone/>
              <a:defRPr sz="1200"/>
            </a:lvl8pPr>
            <a:lvl9pPr marL="2743431" indent="0" algn="ctr">
              <a:buNone/>
              <a:defRPr sz="1200"/>
            </a:lvl9pPr>
          </a:lstStyle>
          <a:p>
            <a:r>
              <a:rPr lang="es-ES"/>
              <a:t>Haga clic para modificar el estilo de subtítulo del patrón</a:t>
            </a:r>
            <a:endParaRPr lang="en-US" dirty="0"/>
          </a:p>
        </p:txBody>
      </p:sp>
      <p:sp>
        <p:nvSpPr>
          <p:cNvPr id="4" name="Date Placeholder 3"/>
          <p:cNvSpPr>
            <a:spLocks noGrp="1"/>
          </p:cNvSpPr>
          <p:nvPr>
            <p:ph type="dt" sz="half" idx="10"/>
          </p:nvPr>
        </p:nvSpPr>
        <p:spPr/>
        <p:txBody>
          <a:bodyPr/>
          <a:lstStyle/>
          <a:p>
            <a:fld id="{5A524C06-9250-41ED-8DAF-469C250F9092}" type="datetimeFigureOut">
              <a:rPr lang="es-CO" smtClean="0"/>
              <a:t>3/12/2024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32017613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A524C06-9250-41ED-8DAF-469C250F9092}" type="datetimeFigureOut">
              <a:rPr lang="es-CO" smtClean="0"/>
              <a:t>3/12/2024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160526204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649111"/>
            <a:ext cx="1478756" cy="10332156"/>
          </a:xfrm>
        </p:spPr>
        <p:txBody>
          <a:bodyPr vert="eaVert"/>
          <a:lstStyle/>
          <a:p>
            <a:r>
              <a:rPr lang="es-ES"/>
              <a:t>Haga clic para modificar el estilo de título del patrón</a:t>
            </a:r>
            <a:endParaRPr lang="en-US" dirty="0"/>
          </a:p>
        </p:txBody>
      </p:sp>
      <p:sp>
        <p:nvSpPr>
          <p:cNvPr id="3" name="Vertical Text Placeholder 2"/>
          <p:cNvSpPr>
            <a:spLocks noGrp="1"/>
          </p:cNvSpPr>
          <p:nvPr>
            <p:ph type="body" orient="vert" idx="1"/>
          </p:nvPr>
        </p:nvSpPr>
        <p:spPr>
          <a:xfrm>
            <a:off x="471488" y="649111"/>
            <a:ext cx="4350544" cy="10332156"/>
          </a:xfrm>
        </p:spPr>
        <p:txBody>
          <a:bodyPr vert="eaVert"/>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A524C06-9250-41ED-8DAF-469C250F9092}" type="datetimeFigureOut">
              <a:rPr lang="es-CO" smtClean="0"/>
              <a:t>3/12/2024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17498213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idx="1"/>
          </p:nvPr>
        </p:nvSpPr>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10"/>
          </p:nvPr>
        </p:nvSpPr>
        <p:spPr/>
        <p:txBody>
          <a:bodyPr/>
          <a:lstStyle/>
          <a:p>
            <a:fld id="{5A524C06-9250-41ED-8DAF-469C250F9092}" type="datetimeFigureOut">
              <a:rPr lang="es-CO" smtClean="0"/>
              <a:t>3/12/2024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225959546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itle 1"/>
          <p:cNvSpPr>
            <a:spLocks noGrp="1"/>
          </p:cNvSpPr>
          <p:nvPr>
            <p:ph type="title"/>
          </p:nvPr>
        </p:nvSpPr>
        <p:spPr>
          <a:xfrm>
            <a:off x="467917" y="3039537"/>
            <a:ext cx="5915025" cy="5071532"/>
          </a:xfrm>
        </p:spPr>
        <p:txBody>
          <a:bodyPr anchor="b"/>
          <a:lstStyle>
            <a:lvl1pPr>
              <a:defRPr sz="4500"/>
            </a:lvl1pPr>
          </a:lstStyle>
          <a:p>
            <a:r>
              <a:rPr lang="es-ES"/>
              <a:t>Haga clic para modificar el estilo de título del patrón</a:t>
            </a:r>
            <a:endParaRPr lang="en-US" dirty="0"/>
          </a:p>
        </p:txBody>
      </p:sp>
      <p:sp>
        <p:nvSpPr>
          <p:cNvPr id="3" name="Text Placeholder 2"/>
          <p:cNvSpPr>
            <a:spLocks noGrp="1"/>
          </p:cNvSpPr>
          <p:nvPr>
            <p:ph type="body" idx="1"/>
          </p:nvPr>
        </p:nvSpPr>
        <p:spPr>
          <a:xfrm>
            <a:off x="467917" y="8159052"/>
            <a:ext cx="5915025" cy="2666999"/>
          </a:xfrm>
        </p:spPr>
        <p:txBody>
          <a:bodyPr/>
          <a:lstStyle>
            <a:lvl1pPr marL="0" indent="0">
              <a:buNone/>
              <a:defRPr sz="1800">
                <a:solidFill>
                  <a:schemeClr val="tx1"/>
                </a:solidFill>
              </a:defRPr>
            </a:lvl1pPr>
            <a:lvl2pPr marL="342929" indent="0">
              <a:buNone/>
              <a:defRPr sz="1500">
                <a:solidFill>
                  <a:schemeClr val="tx1">
                    <a:tint val="75000"/>
                  </a:schemeClr>
                </a:solidFill>
              </a:defRPr>
            </a:lvl2pPr>
            <a:lvl3pPr marL="685857" indent="0">
              <a:buNone/>
              <a:defRPr sz="1350">
                <a:solidFill>
                  <a:schemeClr val="tx1">
                    <a:tint val="75000"/>
                  </a:schemeClr>
                </a:solidFill>
              </a:defRPr>
            </a:lvl3pPr>
            <a:lvl4pPr marL="1028787" indent="0">
              <a:buNone/>
              <a:defRPr sz="1200">
                <a:solidFill>
                  <a:schemeClr val="tx1">
                    <a:tint val="75000"/>
                  </a:schemeClr>
                </a:solidFill>
              </a:defRPr>
            </a:lvl4pPr>
            <a:lvl5pPr marL="1371716" indent="0">
              <a:buNone/>
              <a:defRPr sz="1200">
                <a:solidFill>
                  <a:schemeClr val="tx1">
                    <a:tint val="75000"/>
                  </a:schemeClr>
                </a:solidFill>
              </a:defRPr>
            </a:lvl5pPr>
            <a:lvl6pPr marL="1714645" indent="0">
              <a:buNone/>
              <a:defRPr sz="1200">
                <a:solidFill>
                  <a:schemeClr val="tx1">
                    <a:tint val="75000"/>
                  </a:schemeClr>
                </a:solidFill>
              </a:defRPr>
            </a:lvl6pPr>
            <a:lvl7pPr marL="2057574" indent="0">
              <a:buNone/>
              <a:defRPr sz="1200">
                <a:solidFill>
                  <a:schemeClr val="tx1">
                    <a:tint val="75000"/>
                  </a:schemeClr>
                </a:solidFill>
              </a:defRPr>
            </a:lvl7pPr>
            <a:lvl8pPr marL="2400502" indent="0">
              <a:buNone/>
              <a:defRPr sz="1200">
                <a:solidFill>
                  <a:schemeClr val="tx1">
                    <a:tint val="75000"/>
                  </a:schemeClr>
                </a:solidFill>
              </a:defRPr>
            </a:lvl8pPr>
            <a:lvl9pPr marL="2743431" indent="0">
              <a:buNone/>
              <a:defRPr sz="1200">
                <a:solidFill>
                  <a:schemeClr val="tx1">
                    <a:tint val="75000"/>
                  </a:schemeClr>
                </a:solidFill>
              </a:defRPr>
            </a:lvl9pPr>
          </a:lstStyle>
          <a:p>
            <a:pPr lvl="0"/>
            <a:r>
              <a:rPr lang="es-ES"/>
              <a:t>Editar los estilos de texto del patrón</a:t>
            </a:r>
          </a:p>
        </p:txBody>
      </p:sp>
      <p:sp>
        <p:nvSpPr>
          <p:cNvPr id="4" name="Date Placeholder 3"/>
          <p:cNvSpPr>
            <a:spLocks noGrp="1"/>
          </p:cNvSpPr>
          <p:nvPr>
            <p:ph type="dt" sz="half" idx="10"/>
          </p:nvPr>
        </p:nvSpPr>
        <p:spPr/>
        <p:txBody>
          <a:bodyPr/>
          <a:lstStyle/>
          <a:p>
            <a:fld id="{5A524C06-9250-41ED-8DAF-469C250F9092}" type="datetimeFigureOut">
              <a:rPr lang="es-CO" smtClean="0"/>
              <a:t>3/12/2024</a:t>
            </a:fld>
            <a:endParaRPr lang="es-CO"/>
          </a:p>
        </p:txBody>
      </p:sp>
      <p:sp>
        <p:nvSpPr>
          <p:cNvPr id="5" name="Footer Placeholder 4"/>
          <p:cNvSpPr>
            <a:spLocks noGrp="1"/>
          </p:cNvSpPr>
          <p:nvPr>
            <p:ph type="ftr" sz="quarter" idx="11"/>
          </p:nvPr>
        </p:nvSpPr>
        <p:spPr/>
        <p:txBody>
          <a:bodyPr/>
          <a:lstStyle/>
          <a:p>
            <a:endParaRPr lang="es-CO"/>
          </a:p>
        </p:txBody>
      </p:sp>
      <p:sp>
        <p:nvSpPr>
          <p:cNvPr id="6" name="Slide Number Placeholder 5"/>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32744244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Content Placeholder 2"/>
          <p:cNvSpPr>
            <a:spLocks noGrp="1"/>
          </p:cNvSpPr>
          <p:nvPr>
            <p:ph sz="half" idx="1"/>
          </p:nvPr>
        </p:nvSpPr>
        <p:spPr>
          <a:xfrm>
            <a:off x="471488" y="3245556"/>
            <a:ext cx="2914650" cy="7735712"/>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Content Placeholder 3"/>
          <p:cNvSpPr>
            <a:spLocks noGrp="1"/>
          </p:cNvSpPr>
          <p:nvPr>
            <p:ph sz="half" idx="2"/>
          </p:nvPr>
        </p:nvSpPr>
        <p:spPr>
          <a:xfrm>
            <a:off x="3471863" y="3245556"/>
            <a:ext cx="2914650" cy="7735712"/>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Date Placeholder 4"/>
          <p:cNvSpPr>
            <a:spLocks noGrp="1"/>
          </p:cNvSpPr>
          <p:nvPr>
            <p:ph type="dt" sz="half" idx="10"/>
          </p:nvPr>
        </p:nvSpPr>
        <p:spPr/>
        <p:txBody>
          <a:bodyPr/>
          <a:lstStyle/>
          <a:p>
            <a:fld id="{5A524C06-9250-41ED-8DAF-469C250F9092}" type="datetimeFigureOut">
              <a:rPr lang="es-CO" smtClean="0"/>
              <a:t>3/12/2024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18624808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itle 1"/>
          <p:cNvSpPr>
            <a:spLocks noGrp="1"/>
          </p:cNvSpPr>
          <p:nvPr>
            <p:ph type="title"/>
          </p:nvPr>
        </p:nvSpPr>
        <p:spPr>
          <a:xfrm>
            <a:off x="472381" y="649116"/>
            <a:ext cx="5915025" cy="2356556"/>
          </a:xfrm>
        </p:spPr>
        <p:txBody>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472383" y="2988734"/>
            <a:ext cx="2901255" cy="1464732"/>
          </a:xfrm>
        </p:spPr>
        <p:txBody>
          <a:bodyPr anchor="b"/>
          <a:lstStyle>
            <a:lvl1pPr marL="0" indent="0">
              <a:buNone/>
              <a:defRPr sz="1800" b="1"/>
            </a:lvl1pPr>
            <a:lvl2pPr marL="342929" indent="0">
              <a:buNone/>
              <a:defRPr sz="1500" b="1"/>
            </a:lvl2pPr>
            <a:lvl3pPr marL="685857" indent="0">
              <a:buNone/>
              <a:defRPr sz="1350" b="1"/>
            </a:lvl3pPr>
            <a:lvl4pPr marL="1028787" indent="0">
              <a:buNone/>
              <a:defRPr sz="1200" b="1"/>
            </a:lvl4pPr>
            <a:lvl5pPr marL="1371716" indent="0">
              <a:buNone/>
              <a:defRPr sz="1200" b="1"/>
            </a:lvl5pPr>
            <a:lvl6pPr marL="1714645" indent="0">
              <a:buNone/>
              <a:defRPr sz="1200" b="1"/>
            </a:lvl6pPr>
            <a:lvl7pPr marL="2057574" indent="0">
              <a:buNone/>
              <a:defRPr sz="1200" b="1"/>
            </a:lvl7pPr>
            <a:lvl8pPr marL="2400502" indent="0">
              <a:buNone/>
              <a:defRPr sz="1200" b="1"/>
            </a:lvl8pPr>
            <a:lvl9pPr marL="2743431" indent="0">
              <a:buNone/>
              <a:defRPr sz="1200" b="1"/>
            </a:lvl9pPr>
          </a:lstStyle>
          <a:p>
            <a:pPr lvl="0"/>
            <a:r>
              <a:rPr lang="es-ES"/>
              <a:t>Editar los estilos de texto del patrón</a:t>
            </a:r>
          </a:p>
        </p:txBody>
      </p:sp>
      <p:sp>
        <p:nvSpPr>
          <p:cNvPr id="4" name="Content Placeholder 3"/>
          <p:cNvSpPr>
            <a:spLocks noGrp="1"/>
          </p:cNvSpPr>
          <p:nvPr>
            <p:ph sz="half" idx="2"/>
          </p:nvPr>
        </p:nvSpPr>
        <p:spPr>
          <a:xfrm>
            <a:off x="472383" y="4453470"/>
            <a:ext cx="2901255" cy="6550379"/>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5" name="Text Placeholder 4"/>
          <p:cNvSpPr>
            <a:spLocks noGrp="1"/>
          </p:cNvSpPr>
          <p:nvPr>
            <p:ph type="body" sz="quarter" idx="3"/>
          </p:nvPr>
        </p:nvSpPr>
        <p:spPr>
          <a:xfrm>
            <a:off x="3471864" y="2988734"/>
            <a:ext cx="2915543" cy="1464732"/>
          </a:xfrm>
        </p:spPr>
        <p:txBody>
          <a:bodyPr anchor="b"/>
          <a:lstStyle>
            <a:lvl1pPr marL="0" indent="0">
              <a:buNone/>
              <a:defRPr sz="1800" b="1"/>
            </a:lvl1pPr>
            <a:lvl2pPr marL="342929" indent="0">
              <a:buNone/>
              <a:defRPr sz="1500" b="1"/>
            </a:lvl2pPr>
            <a:lvl3pPr marL="685857" indent="0">
              <a:buNone/>
              <a:defRPr sz="1350" b="1"/>
            </a:lvl3pPr>
            <a:lvl4pPr marL="1028787" indent="0">
              <a:buNone/>
              <a:defRPr sz="1200" b="1"/>
            </a:lvl4pPr>
            <a:lvl5pPr marL="1371716" indent="0">
              <a:buNone/>
              <a:defRPr sz="1200" b="1"/>
            </a:lvl5pPr>
            <a:lvl6pPr marL="1714645" indent="0">
              <a:buNone/>
              <a:defRPr sz="1200" b="1"/>
            </a:lvl6pPr>
            <a:lvl7pPr marL="2057574" indent="0">
              <a:buNone/>
              <a:defRPr sz="1200" b="1"/>
            </a:lvl7pPr>
            <a:lvl8pPr marL="2400502" indent="0">
              <a:buNone/>
              <a:defRPr sz="1200" b="1"/>
            </a:lvl8pPr>
            <a:lvl9pPr marL="2743431" indent="0">
              <a:buNone/>
              <a:defRPr sz="1200" b="1"/>
            </a:lvl9pPr>
          </a:lstStyle>
          <a:p>
            <a:pPr lvl="0"/>
            <a:r>
              <a:rPr lang="es-ES"/>
              <a:t>Editar los estilos de texto del patrón</a:t>
            </a:r>
          </a:p>
        </p:txBody>
      </p:sp>
      <p:sp>
        <p:nvSpPr>
          <p:cNvPr id="6" name="Content Placeholder 5"/>
          <p:cNvSpPr>
            <a:spLocks noGrp="1"/>
          </p:cNvSpPr>
          <p:nvPr>
            <p:ph sz="quarter" idx="4"/>
          </p:nvPr>
        </p:nvSpPr>
        <p:spPr>
          <a:xfrm>
            <a:off x="3471864" y="4453470"/>
            <a:ext cx="2915543" cy="6550379"/>
          </a:xfrm>
        </p:spPr>
        <p:txBody>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7" name="Date Placeholder 6"/>
          <p:cNvSpPr>
            <a:spLocks noGrp="1"/>
          </p:cNvSpPr>
          <p:nvPr>
            <p:ph type="dt" sz="half" idx="10"/>
          </p:nvPr>
        </p:nvSpPr>
        <p:spPr/>
        <p:txBody>
          <a:bodyPr/>
          <a:lstStyle/>
          <a:p>
            <a:fld id="{5A524C06-9250-41ED-8DAF-469C250F9092}" type="datetimeFigureOut">
              <a:rPr lang="es-CO" smtClean="0"/>
              <a:t>3/12/2024</a:t>
            </a:fld>
            <a:endParaRPr lang="es-CO"/>
          </a:p>
        </p:txBody>
      </p:sp>
      <p:sp>
        <p:nvSpPr>
          <p:cNvPr id="8" name="Footer Placeholder 7"/>
          <p:cNvSpPr>
            <a:spLocks noGrp="1"/>
          </p:cNvSpPr>
          <p:nvPr>
            <p:ph type="ftr" sz="quarter" idx="11"/>
          </p:nvPr>
        </p:nvSpPr>
        <p:spPr/>
        <p:txBody>
          <a:bodyPr/>
          <a:lstStyle/>
          <a:p>
            <a:endParaRPr lang="es-CO"/>
          </a:p>
        </p:txBody>
      </p:sp>
      <p:sp>
        <p:nvSpPr>
          <p:cNvPr id="9" name="Slide Number Placeholder 8"/>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26238963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a:t>Haga clic para modificar el estilo de título del patrón</a:t>
            </a:r>
            <a:endParaRPr lang="en-US" dirty="0"/>
          </a:p>
        </p:txBody>
      </p:sp>
      <p:sp>
        <p:nvSpPr>
          <p:cNvPr id="3" name="Date Placeholder 2"/>
          <p:cNvSpPr>
            <a:spLocks noGrp="1"/>
          </p:cNvSpPr>
          <p:nvPr>
            <p:ph type="dt" sz="half" idx="10"/>
          </p:nvPr>
        </p:nvSpPr>
        <p:spPr/>
        <p:txBody>
          <a:bodyPr/>
          <a:lstStyle/>
          <a:p>
            <a:fld id="{5A524C06-9250-41ED-8DAF-469C250F9092}" type="datetimeFigureOut">
              <a:rPr lang="es-CO" smtClean="0"/>
              <a:t>3/12/2024</a:t>
            </a:fld>
            <a:endParaRPr lang="es-CO"/>
          </a:p>
        </p:txBody>
      </p:sp>
      <p:sp>
        <p:nvSpPr>
          <p:cNvPr id="4" name="Footer Placeholder 3"/>
          <p:cNvSpPr>
            <a:spLocks noGrp="1"/>
          </p:cNvSpPr>
          <p:nvPr>
            <p:ph type="ftr" sz="quarter" idx="11"/>
          </p:nvPr>
        </p:nvSpPr>
        <p:spPr/>
        <p:txBody>
          <a:bodyPr/>
          <a:lstStyle/>
          <a:p>
            <a:endParaRPr lang="es-CO"/>
          </a:p>
        </p:txBody>
      </p:sp>
      <p:sp>
        <p:nvSpPr>
          <p:cNvPr id="5" name="Slide Number Placeholder 4"/>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32927491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A524C06-9250-41ED-8DAF-469C250F9092}" type="datetimeFigureOut">
              <a:rPr lang="es-CO" smtClean="0"/>
              <a:t>3/12/2024</a:t>
            </a:fld>
            <a:endParaRPr lang="es-CO"/>
          </a:p>
        </p:txBody>
      </p:sp>
      <p:sp>
        <p:nvSpPr>
          <p:cNvPr id="3" name="Footer Placeholder 2"/>
          <p:cNvSpPr>
            <a:spLocks noGrp="1"/>
          </p:cNvSpPr>
          <p:nvPr>
            <p:ph type="ftr" sz="quarter" idx="11"/>
          </p:nvPr>
        </p:nvSpPr>
        <p:spPr/>
        <p:txBody>
          <a:bodyPr/>
          <a:lstStyle/>
          <a:p>
            <a:endParaRPr lang="es-CO"/>
          </a:p>
        </p:txBody>
      </p:sp>
      <p:sp>
        <p:nvSpPr>
          <p:cNvPr id="4" name="Slide Number Placeholder 3"/>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21234741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381" y="812800"/>
            <a:ext cx="2211884" cy="2844800"/>
          </a:xfrm>
        </p:spPr>
        <p:txBody>
          <a:bodyPr anchor="b"/>
          <a:lstStyle>
            <a:lvl1pPr>
              <a:defRPr sz="2400"/>
            </a:lvl1pPr>
          </a:lstStyle>
          <a:p>
            <a:r>
              <a:rPr lang="es-ES"/>
              <a:t>Haga clic para modificar el estilo de título del patrón</a:t>
            </a:r>
            <a:endParaRPr lang="en-US" dirty="0"/>
          </a:p>
        </p:txBody>
      </p:sp>
      <p:sp>
        <p:nvSpPr>
          <p:cNvPr id="3" name="Content Placeholder 2"/>
          <p:cNvSpPr>
            <a:spLocks noGrp="1"/>
          </p:cNvSpPr>
          <p:nvPr>
            <p:ph idx="1"/>
          </p:nvPr>
        </p:nvSpPr>
        <p:spPr>
          <a:xfrm>
            <a:off x="2915545" y="1755427"/>
            <a:ext cx="3471863" cy="8664222"/>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Text Placeholder 3"/>
          <p:cNvSpPr>
            <a:spLocks noGrp="1"/>
          </p:cNvSpPr>
          <p:nvPr>
            <p:ph type="body" sz="half" idx="2"/>
          </p:nvPr>
        </p:nvSpPr>
        <p:spPr>
          <a:xfrm>
            <a:off x="472381" y="3657600"/>
            <a:ext cx="2211884" cy="6776156"/>
          </a:xfrm>
        </p:spPr>
        <p:txBody>
          <a:bodyPr/>
          <a:lstStyle>
            <a:lvl1pPr marL="0" indent="0">
              <a:buNone/>
              <a:defRPr sz="1200"/>
            </a:lvl1pPr>
            <a:lvl2pPr marL="342929" indent="0">
              <a:buNone/>
              <a:defRPr sz="1050"/>
            </a:lvl2pPr>
            <a:lvl3pPr marL="685857" indent="0">
              <a:buNone/>
              <a:defRPr sz="900"/>
            </a:lvl3pPr>
            <a:lvl4pPr marL="1028787" indent="0">
              <a:buNone/>
              <a:defRPr sz="750"/>
            </a:lvl4pPr>
            <a:lvl5pPr marL="1371716" indent="0">
              <a:buNone/>
              <a:defRPr sz="750"/>
            </a:lvl5pPr>
            <a:lvl6pPr marL="1714645" indent="0">
              <a:buNone/>
              <a:defRPr sz="750"/>
            </a:lvl6pPr>
            <a:lvl7pPr marL="2057574" indent="0">
              <a:buNone/>
              <a:defRPr sz="750"/>
            </a:lvl7pPr>
            <a:lvl8pPr marL="2400502" indent="0">
              <a:buNone/>
              <a:defRPr sz="750"/>
            </a:lvl8pPr>
            <a:lvl9pPr marL="2743431" indent="0">
              <a:buNone/>
              <a:defRPr sz="750"/>
            </a:lvl9pPr>
          </a:lstStyle>
          <a:p>
            <a:pPr lvl="0"/>
            <a:r>
              <a:rPr lang="es-ES"/>
              <a:t>Editar los estilos de texto del patrón</a:t>
            </a:r>
          </a:p>
        </p:txBody>
      </p:sp>
      <p:sp>
        <p:nvSpPr>
          <p:cNvPr id="5" name="Date Placeholder 4"/>
          <p:cNvSpPr>
            <a:spLocks noGrp="1"/>
          </p:cNvSpPr>
          <p:nvPr>
            <p:ph type="dt" sz="half" idx="10"/>
          </p:nvPr>
        </p:nvSpPr>
        <p:spPr/>
        <p:txBody>
          <a:bodyPr/>
          <a:lstStyle/>
          <a:p>
            <a:fld id="{5A524C06-9250-41ED-8DAF-469C250F9092}" type="datetimeFigureOut">
              <a:rPr lang="es-CO" smtClean="0"/>
              <a:t>3/12/2024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10454833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itle 1"/>
          <p:cNvSpPr>
            <a:spLocks noGrp="1"/>
          </p:cNvSpPr>
          <p:nvPr>
            <p:ph type="title"/>
          </p:nvPr>
        </p:nvSpPr>
        <p:spPr>
          <a:xfrm>
            <a:off x="472381" y="812800"/>
            <a:ext cx="2211884" cy="2844800"/>
          </a:xfrm>
        </p:spPr>
        <p:txBody>
          <a:bodyPr anchor="b"/>
          <a:lstStyle>
            <a:lvl1pPr>
              <a:defRPr sz="2400"/>
            </a:lvl1pPr>
          </a:lstStyle>
          <a:p>
            <a:r>
              <a:rPr lang="es-ES"/>
              <a:t>Haga clic para modificar el estilo de título del patrón</a:t>
            </a:r>
            <a:endParaRPr lang="en-US" dirty="0"/>
          </a:p>
        </p:txBody>
      </p:sp>
      <p:sp>
        <p:nvSpPr>
          <p:cNvPr id="3" name="Picture Placeholder 2"/>
          <p:cNvSpPr>
            <a:spLocks noGrp="1" noChangeAspect="1"/>
          </p:cNvSpPr>
          <p:nvPr>
            <p:ph type="pic" idx="1"/>
          </p:nvPr>
        </p:nvSpPr>
        <p:spPr>
          <a:xfrm>
            <a:off x="2915545" y="1755427"/>
            <a:ext cx="3471863" cy="8664222"/>
          </a:xfrm>
        </p:spPr>
        <p:txBody>
          <a:bodyPr anchor="t"/>
          <a:lstStyle>
            <a:lvl1pPr marL="0" indent="0">
              <a:buNone/>
              <a:defRPr sz="2400"/>
            </a:lvl1pPr>
            <a:lvl2pPr marL="342929" indent="0">
              <a:buNone/>
              <a:defRPr sz="2100"/>
            </a:lvl2pPr>
            <a:lvl3pPr marL="685857" indent="0">
              <a:buNone/>
              <a:defRPr sz="1800"/>
            </a:lvl3pPr>
            <a:lvl4pPr marL="1028787" indent="0">
              <a:buNone/>
              <a:defRPr sz="1500"/>
            </a:lvl4pPr>
            <a:lvl5pPr marL="1371716" indent="0">
              <a:buNone/>
              <a:defRPr sz="1500"/>
            </a:lvl5pPr>
            <a:lvl6pPr marL="1714645" indent="0">
              <a:buNone/>
              <a:defRPr sz="1500"/>
            </a:lvl6pPr>
            <a:lvl7pPr marL="2057574" indent="0">
              <a:buNone/>
              <a:defRPr sz="1500"/>
            </a:lvl7pPr>
            <a:lvl8pPr marL="2400502" indent="0">
              <a:buNone/>
              <a:defRPr sz="1500"/>
            </a:lvl8pPr>
            <a:lvl9pPr marL="2743431" indent="0">
              <a:buNone/>
              <a:defRPr sz="1500"/>
            </a:lvl9pPr>
          </a:lstStyle>
          <a:p>
            <a:r>
              <a:rPr lang="es-ES"/>
              <a:t>Haga clic en el icono para agregar una imagen</a:t>
            </a:r>
            <a:endParaRPr lang="en-US" dirty="0"/>
          </a:p>
        </p:txBody>
      </p:sp>
      <p:sp>
        <p:nvSpPr>
          <p:cNvPr id="4" name="Text Placeholder 3"/>
          <p:cNvSpPr>
            <a:spLocks noGrp="1"/>
          </p:cNvSpPr>
          <p:nvPr>
            <p:ph type="body" sz="half" idx="2"/>
          </p:nvPr>
        </p:nvSpPr>
        <p:spPr>
          <a:xfrm>
            <a:off x="472381" y="3657600"/>
            <a:ext cx="2211884" cy="6776156"/>
          </a:xfrm>
        </p:spPr>
        <p:txBody>
          <a:bodyPr/>
          <a:lstStyle>
            <a:lvl1pPr marL="0" indent="0">
              <a:buNone/>
              <a:defRPr sz="1200"/>
            </a:lvl1pPr>
            <a:lvl2pPr marL="342929" indent="0">
              <a:buNone/>
              <a:defRPr sz="1050"/>
            </a:lvl2pPr>
            <a:lvl3pPr marL="685857" indent="0">
              <a:buNone/>
              <a:defRPr sz="900"/>
            </a:lvl3pPr>
            <a:lvl4pPr marL="1028787" indent="0">
              <a:buNone/>
              <a:defRPr sz="750"/>
            </a:lvl4pPr>
            <a:lvl5pPr marL="1371716" indent="0">
              <a:buNone/>
              <a:defRPr sz="750"/>
            </a:lvl5pPr>
            <a:lvl6pPr marL="1714645" indent="0">
              <a:buNone/>
              <a:defRPr sz="750"/>
            </a:lvl6pPr>
            <a:lvl7pPr marL="2057574" indent="0">
              <a:buNone/>
              <a:defRPr sz="750"/>
            </a:lvl7pPr>
            <a:lvl8pPr marL="2400502" indent="0">
              <a:buNone/>
              <a:defRPr sz="750"/>
            </a:lvl8pPr>
            <a:lvl9pPr marL="2743431" indent="0">
              <a:buNone/>
              <a:defRPr sz="750"/>
            </a:lvl9pPr>
          </a:lstStyle>
          <a:p>
            <a:pPr lvl="0"/>
            <a:r>
              <a:rPr lang="es-ES"/>
              <a:t>Editar los estilos de texto del patrón</a:t>
            </a:r>
          </a:p>
        </p:txBody>
      </p:sp>
      <p:sp>
        <p:nvSpPr>
          <p:cNvPr id="5" name="Date Placeholder 4"/>
          <p:cNvSpPr>
            <a:spLocks noGrp="1"/>
          </p:cNvSpPr>
          <p:nvPr>
            <p:ph type="dt" sz="half" idx="10"/>
          </p:nvPr>
        </p:nvSpPr>
        <p:spPr/>
        <p:txBody>
          <a:bodyPr/>
          <a:lstStyle/>
          <a:p>
            <a:fld id="{5A524C06-9250-41ED-8DAF-469C250F9092}" type="datetimeFigureOut">
              <a:rPr lang="es-CO" smtClean="0"/>
              <a:t>3/12/2024</a:t>
            </a:fld>
            <a:endParaRPr lang="es-CO"/>
          </a:p>
        </p:txBody>
      </p:sp>
      <p:sp>
        <p:nvSpPr>
          <p:cNvPr id="6" name="Footer Placeholder 5"/>
          <p:cNvSpPr>
            <a:spLocks noGrp="1"/>
          </p:cNvSpPr>
          <p:nvPr>
            <p:ph type="ftr" sz="quarter" idx="11"/>
          </p:nvPr>
        </p:nvSpPr>
        <p:spPr/>
        <p:txBody>
          <a:bodyPr/>
          <a:lstStyle/>
          <a:p>
            <a:endParaRPr lang="es-CO"/>
          </a:p>
        </p:txBody>
      </p:sp>
      <p:sp>
        <p:nvSpPr>
          <p:cNvPr id="7" name="Slide Number Placeholder 6"/>
          <p:cNvSpPr>
            <a:spLocks noGrp="1"/>
          </p:cNvSpPr>
          <p:nvPr>
            <p:ph type="sldNum" sz="quarter" idx="12"/>
          </p:nvPr>
        </p:nvSpPr>
        <p:spPr/>
        <p:txBody>
          <a:bodyPr/>
          <a:lstStyle/>
          <a:p>
            <a:fld id="{D5DECBFC-28C2-409C-BE58-ECCD646C6F38}" type="slidenum">
              <a:rPr lang="es-CO" smtClean="0"/>
              <a:t>‹Nº›</a:t>
            </a:fld>
            <a:endParaRPr lang="es-CO"/>
          </a:p>
        </p:txBody>
      </p:sp>
    </p:spTree>
    <p:extLst>
      <p:ext uri="{BB962C8B-B14F-4D97-AF65-F5344CB8AC3E}">
        <p14:creationId xmlns:p14="http://schemas.microsoft.com/office/powerpoint/2010/main" val="3634903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9" y="649116"/>
            <a:ext cx="5915025" cy="2356556"/>
          </a:xfrm>
          <a:prstGeom prst="rect">
            <a:avLst/>
          </a:prstGeom>
        </p:spPr>
        <p:txBody>
          <a:bodyPr vert="horz" lIns="91440" tIns="45720" rIns="91440" bIns="45720" rtlCol="0" anchor="ctr">
            <a:normAutofit/>
          </a:bodyPr>
          <a:lstStyle/>
          <a:p>
            <a:r>
              <a:rPr lang="es-ES"/>
              <a:t>Haga clic para modificar el estilo de título del patrón</a:t>
            </a:r>
            <a:endParaRPr lang="en-US" dirty="0"/>
          </a:p>
        </p:txBody>
      </p:sp>
      <p:sp>
        <p:nvSpPr>
          <p:cNvPr id="3" name="Text Placeholder 2"/>
          <p:cNvSpPr>
            <a:spLocks noGrp="1"/>
          </p:cNvSpPr>
          <p:nvPr>
            <p:ph type="body" idx="1"/>
          </p:nvPr>
        </p:nvSpPr>
        <p:spPr>
          <a:xfrm>
            <a:off x="471489" y="3245556"/>
            <a:ext cx="5915025" cy="7735712"/>
          </a:xfrm>
          <a:prstGeom prst="rect">
            <a:avLst/>
          </a:prstGeom>
        </p:spPr>
        <p:txBody>
          <a:bodyPr vert="horz" lIns="91440" tIns="45720" rIns="91440" bIns="45720" rtlCol="0">
            <a:normAutofit/>
          </a:bodyPr>
          <a:lstStyle/>
          <a:p>
            <a:pPr lvl="0"/>
            <a:r>
              <a:rPr lang="es-ES"/>
              <a:t>Editar los estilos de texto del patrón</a:t>
            </a:r>
          </a:p>
          <a:p>
            <a:pPr lvl="1"/>
            <a:r>
              <a:rPr lang="es-ES"/>
              <a:t>Segundo nivel</a:t>
            </a:r>
          </a:p>
          <a:p>
            <a:pPr lvl="2"/>
            <a:r>
              <a:rPr lang="es-ES"/>
              <a:t>Tercer nivel</a:t>
            </a:r>
          </a:p>
          <a:p>
            <a:pPr lvl="3"/>
            <a:r>
              <a:rPr lang="es-ES"/>
              <a:t>Cuarto nivel</a:t>
            </a:r>
          </a:p>
          <a:p>
            <a:pPr lvl="4"/>
            <a:r>
              <a:rPr lang="es-ES"/>
              <a:t>Quinto nivel</a:t>
            </a:r>
            <a:endParaRPr lang="en-US" dirty="0"/>
          </a:p>
        </p:txBody>
      </p:sp>
      <p:sp>
        <p:nvSpPr>
          <p:cNvPr id="4" name="Date Placeholder 3"/>
          <p:cNvSpPr>
            <a:spLocks noGrp="1"/>
          </p:cNvSpPr>
          <p:nvPr>
            <p:ph type="dt" sz="half" idx="2"/>
          </p:nvPr>
        </p:nvSpPr>
        <p:spPr>
          <a:xfrm>
            <a:off x="471488" y="11300184"/>
            <a:ext cx="1543050" cy="649111"/>
          </a:xfrm>
          <a:prstGeom prst="rect">
            <a:avLst/>
          </a:prstGeom>
        </p:spPr>
        <p:txBody>
          <a:bodyPr vert="horz" lIns="91440" tIns="45720" rIns="91440" bIns="45720" rtlCol="0" anchor="ctr"/>
          <a:lstStyle>
            <a:lvl1pPr algn="l">
              <a:defRPr sz="900">
                <a:solidFill>
                  <a:schemeClr val="tx1">
                    <a:tint val="75000"/>
                  </a:schemeClr>
                </a:solidFill>
              </a:defRPr>
            </a:lvl1pPr>
          </a:lstStyle>
          <a:p>
            <a:fld id="{5A524C06-9250-41ED-8DAF-469C250F9092}" type="datetimeFigureOut">
              <a:rPr lang="es-CO" smtClean="0"/>
              <a:t>3/12/2024</a:t>
            </a:fld>
            <a:endParaRPr lang="es-CO"/>
          </a:p>
        </p:txBody>
      </p:sp>
      <p:sp>
        <p:nvSpPr>
          <p:cNvPr id="5" name="Footer Placeholder 4"/>
          <p:cNvSpPr>
            <a:spLocks noGrp="1"/>
          </p:cNvSpPr>
          <p:nvPr>
            <p:ph type="ftr" sz="quarter" idx="3"/>
          </p:nvPr>
        </p:nvSpPr>
        <p:spPr>
          <a:xfrm>
            <a:off x="2271714" y="11300184"/>
            <a:ext cx="2314575" cy="649111"/>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es-CO"/>
          </a:p>
        </p:txBody>
      </p:sp>
      <p:sp>
        <p:nvSpPr>
          <p:cNvPr id="6" name="Slide Number Placeholder 5"/>
          <p:cNvSpPr>
            <a:spLocks noGrp="1"/>
          </p:cNvSpPr>
          <p:nvPr>
            <p:ph type="sldNum" sz="quarter" idx="4"/>
          </p:nvPr>
        </p:nvSpPr>
        <p:spPr>
          <a:xfrm>
            <a:off x="4843463" y="11300184"/>
            <a:ext cx="1543050" cy="649111"/>
          </a:xfrm>
          <a:prstGeom prst="rect">
            <a:avLst/>
          </a:prstGeom>
        </p:spPr>
        <p:txBody>
          <a:bodyPr vert="horz" lIns="91440" tIns="45720" rIns="91440" bIns="45720" rtlCol="0" anchor="ctr"/>
          <a:lstStyle>
            <a:lvl1pPr algn="r">
              <a:defRPr sz="900">
                <a:solidFill>
                  <a:schemeClr val="tx1">
                    <a:tint val="75000"/>
                  </a:schemeClr>
                </a:solidFill>
              </a:defRPr>
            </a:lvl1pPr>
          </a:lstStyle>
          <a:p>
            <a:fld id="{D5DECBFC-28C2-409C-BE58-ECCD646C6F38}" type="slidenum">
              <a:rPr lang="es-CO" smtClean="0"/>
              <a:t>‹Nº›</a:t>
            </a:fld>
            <a:endParaRPr lang="es-CO"/>
          </a:p>
        </p:txBody>
      </p:sp>
    </p:spTree>
    <p:extLst>
      <p:ext uri="{BB962C8B-B14F-4D97-AF65-F5344CB8AC3E}">
        <p14:creationId xmlns:p14="http://schemas.microsoft.com/office/powerpoint/2010/main" val="249935829"/>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685857"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64" indent="-171464" algn="l" defTabSz="685857"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93" indent="-171464" algn="l" defTabSz="685857"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321" indent="-171464" algn="l" defTabSz="685857"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251" indent="-171464"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181" indent="-171464"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6109" indent="-171464"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9038" indent="-171464"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966" indent="-171464"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895" indent="-171464" algn="l" defTabSz="685857"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57" rtl="0" eaLnBrk="1" latinLnBrk="0" hangingPunct="1">
        <a:defRPr sz="1350" kern="1200">
          <a:solidFill>
            <a:schemeClr val="tx1"/>
          </a:solidFill>
          <a:latin typeface="+mn-lt"/>
          <a:ea typeface="+mn-ea"/>
          <a:cs typeface="+mn-cs"/>
        </a:defRPr>
      </a:lvl1pPr>
      <a:lvl2pPr marL="342929" algn="l" defTabSz="685857" rtl="0" eaLnBrk="1" latinLnBrk="0" hangingPunct="1">
        <a:defRPr sz="1350" kern="1200">
          <a:solidFill>
            <a:schemeClr val="tx1"/>
          </a:solidFill>
          <a:latin typeface="+mn-lt"/>
          <a:ea typeface="+mn-ea"/>
          <a:cs typeface="+mn-cs"/>
        </a:defRPr>
      </a:lvl2pPr>
      <a:lvl3pPr marL="685857" algn="l" defTabSz="685857" rtl="0" eaLnBrk="1" latinLnBrk="0" hangingPunct="1">
        <a:defRPr sz="1350" kern="1200">
          <a:solidFill>
            <a:schemeClr val="tx1"/>
          </a:solidFill>
          <a:latin typeface="+mn-lt"/>
          <a:ea typeface="+mn-ea"/>
          <a:cs typeface="+mn-cs"/>
        </a:defRPr>
      </a:lvl3pPr>
      <a:lvl4pPr marL="1028787" algn="l" defTabSz="685857" rtl="0" eaLnBrk="1" latinLnBrk="0" hangingPunct="1">
        <a:defRPr sz="1350" kern="1200">
          <a:solidFill>
            <a:schemeClr val="tx1"/>
          </a:solidFill>
          <a:latin typeface="+mn-lt"/>
          <a:ea typeface="+mn-ea"/>
          <a:cs typeface="+mn-cs"/>
        </a:defRPr>
      </a:lvl4pPr>
      <a:lvl5pPr marL="1371716" algn="l" defTabSz="685857" rtl="0" eaLnBrk="1" latinLnBrk="0" hangingPunct="1">
        <a:defRPr sz="1350" kern="1200">
          <a:solidFill>
            <a:schemeClr val="tx1"/>
          </a:solidFill>
          <a:latin typeface="+mn-lt"/>
          <a:ea typeface="+mn-ea"/>
          <a:cs typeface="+mn-cs"/>
        </a:defRPr>
      </a:lvl5pPr>
      <a:lvl6pPr marL="1714645" algn="l" defTabSz="685857" rtl="0" eaLnBrk="1" latinLnBrk="0" hangingPunct="1">
        <a:defRPr sz="1350" kern="1200">
          <a:solidFill>
            <a:schemeClr val="tx1"/>
          </a:solidFill>
          <a:latin typeface="+mn-lt"/>
          <a:ea typeface="+mn-ea"/>
          <a:cs typeface="+mn-cs"/>
        </a:defRPr>
      </a:lvl6pPr>
      <a:lvl7pPr marL="2057574" algn="l" defTabSz="685857" rtl="0" eaLnBrk="1" latinLnBrk="0" hangingPunct="1">
        <a:defRPr sz="1350" kern="1200">
          <a:solidFill>
            <a:schemeClr val="tx1"/>
          </a:solidFill>
          <a:latin typeface="+mn-lt"/>
          <a:ea typeface="+mn-ea"/>
          <a:cs typeface="+mn-cs"/>
        </a:defRPr>
      </a:lvl7pPr>
      <a:lvl8pPr marL="2400502" algn="l" defTabSz="685857" rtl="0" eaLnBrk="1" latinLnBrk="0" hangingPunct="1">
        <a:defRPr sz="1350" kern="1200">
          <a:solidFill>
            <a:schemeClr val="tx1"/>
          </a:solidFill>
          <a:latin typeface="+mn-lt"/>
          <a:ea typeface="+mn-ea"/>
          <a:cs typeface="+mn-cs"/>
        </a:defRPr>
      </a:lvl8pPr>
      <a:lvl9pPr marL="2743431" algn="l" defTabSz="685857"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3.png"/><Relationship Id="rId13" Type="http://schemas.openxmlformats.org/officeDocument/2006/relationships/image" Target="../media/image8.png"/><Relationship Id="rId3" Type="http://schemas.openxmlformats.org/officeDocument/2006/relationships/slide" Target="slide4.xml"/><Relationship Id="rId7" Type="http://schemas.openxmlformats.org/officeDocument/2006/relationships/image" Target="../media/image2.png"/><Relationship Id="rId12" Type="http://schemas.openxmlformats.org/officeDocument/2006/relationships/image" Target="../media/image7.png"/><Relationship Id="rId17" Type="http://schemas.openxmlformats.org/officeDocument/2006/relationships/slide" Target="slide2.xml"/><Relationship Id="rId2" Type="http://schemas.openxmlformats.org/officeDocument/2006/relationships/image" Target="../media/image1.png"/><Relationship Id="rId16" Type="http://schemas.openxmlformats.org/officeDocument/2006/relationships/image" Target="../media/image11.jpg"/><Relationship Id="rId1" Type="http://schemas.openxmlformats.org/officeDocument/2006/relationships/slideLayout" Target="../slideLayouts/slideLayout1.xml"/><Relationship Id="rId6" Type="http://schemas.openxmlformats.org/officeDocument/2006/relationships/slide" Target="slide1.xml"/><Relationship Id="rId11" Type="http://schemas.openxmlformats.org/officeDocument/2006/relationships/image" Target="../media/image6.jpeg"/><Relationship Id="rId5" Type="http://schemas.openxmlformats.org/officeDocument/2006/relationships/slide" Target="slide5.xml"/><Relationship Id="rId15" Type="http://schemas.openxmlformats.org/officeDocument/2006/relationships/image" Target="../media/image10.jpeg"/><Relationship Id="rId10" Type="http://schemas.openxmlformats.org/officeDocument/2006/relationships/image" Target="../media/image5.png"/><Relationship Id="rId4" Type="http://schemas.openxmlformats.org/officeDocument/2006/relationships/slide" Target="slide3.xml"/><Relationship Id="rId9" Type="http://schemas.openxmlformats.org/officeDocument/2006/relationships/image" Target="../media/image4.png"/><Relationship Id="rId14" Type="http://schemas.openxmlformats.org/officeDocument/2006/relationships/image" Target="../media/image9.jpeg"/></Relationships>
</file>

<file path=ppt/slides/_rels/slide2.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 Target="slide3.xml"/><Relationship Id="rId7" Type="http://schemas.openxmlformats.org/officeDocument/2006/relationships/image" Target="../media/image13.png"/><Relationship Id="rId2" Type="http://schemas.openxmlformats.org/officeDocument/2006/relationships/slide" Target="slide4.xml"/><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slide" Target="slide2.xml"/><Relationship Id="rId10" Type="http://schemas.openxmlformats.org/officeDocument/2006/relationships/image" Target="../media/image2.png"/><Relationship Id="rId4" Type="http://schemas.openxmlformats.org/officeDocument/2006/relationships/slide" Target="slide5.xml"/><Relationship Id="rId9" Type="http://schemas.openxmlformats.org/officeDocument/2006/relationships/slide" Target="slide1.xml"/></Relationships>
</file>

<file path=ppt/slides/_rels/slide3.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slide" Target="slide3.xml"/><Relationship Id="rId7" Type="http://schemas.openxmlformats.org/officeDocument/2006/relationships/image" Target="../media/image2.png"/><Relationship Id="rId12" Type="http://schemas.openxmlformats.org/officeDocument/2006/relationships/image" Target="../media/image15.jpeg"/><Relationship Id="rId2" Type="http://schemas.openxmlformats.org/officeDocument/2006/relationships/slide" Target="slide4.xml"/><Relationship Id="rId1" Type="http://schemas.openxmlformats.org/officeDocument/2006/relationships/slideLayout" Target="../slideLayouts/slideLayout7.xml"/><Relationship Id="rId6" Type="http://schemas.openxmlformats.org/officeDocument/2006/relationships/slide" Target="slide1.xml"/><Relationship Id="rId11" Type="http://schemas.openxmlformats.org/officeDocument/2006/relationships/image" Target="../media/image14.jpg"/><Relationship Id="rId5" Type="http://schemas.openxmlformats.org/officeDocument/2006/relationships/slide" Target="slide2.xml"/><Relationship Id="rId10" Type="http://schemas.openxmlformats.org/officeDocument/2006/relationships/image" Target="../media/image11.jpg"/><Relationship Id="rId4" Type="http://schemas.openxmlformats.org/officeDocument/2006/relationships/slide" Target="slide5.xml"/><Relationship Id="rId9" Type="http://schemas.openxmlformats.org/officeDocument/2006/relationships/image" Target="../media/image6.jpeg"/></Relationships>
</file>

<file path=ppt/slides/_rels/slide4.xml.rels><?xml version="1.0" encoding="UTF-8" standalone="yes"?>
<Relationships xmlns="http://schemas.openxmlformats.org/package/2006/relationships"><Relationship Id="rId8" Type="http://schemas.openxmlformats.org/officeDocument/2006/relationships/slide" Target="slide1.xml"/><Relationship Id="rId3" Type="http://schemas.openxmlformats.org/officeDocument/2006/relationships/slide" Target="slide4.xml"/><Relationship Id="rId7" Type="http://schemas.openxmlformats.org/officeDocument/2006/relationships/image" Target="../media/image1.png"/><Relationship Id="rId2" Type="http://schemas.openxmlformats.org/officeDocument/2006/relationships/slide" Target="slide2.xml"/><Relationship Id="rId1" Type="http://schemas.openxmlformats.org/officeDocument/2006/relationships/slideLayout" Target="../slideLayouts/slideLayout7.xml"/><Relationship Id="rId6" Type="http://schemas.openxmlformats.org/officeDocument/2006/relationships/image" Target="../media/image2.png"/><Relationship Id="rId5" Type="http://schemas.openxmlformats.org/officeDocument/2006/relationships/slide" Target="slide5.xml"/><Relationship Id="rId4" Type="http://schemas.openxmlformats.org/officeDocument/2006/relationships/slide" Target="slide3.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 Target="slide3.xml"/><Relationship Id="rId7" Type="http://schemas.openxmlformats.org/officeDocument/2006/relationships/slide" Target="slide1.xml"/><Relationship Id="rId2" Type="http://schemas.openxmlformats.org/officeDocument/2006/relationships/slide" Target="slide4.xml"/><Relationship Id="rId1" Type="http://schemas.openxmlformats.org/officeDocument/2006/relationships/slideLayout" Target="../slideLayouts/slideLayout6.xml"/><Relationship Id="rId6" Type="http://schemas.openxmlformats.org/officeDocument/2006/relationships/image" Target="../media/image1.png"/><Relationship Id="rId5" Type="http://schemas.openxmlformats.org/officeDocument/2006/relationships/slide" Target="slide2.xml"/><Relationship Id="rId4" Type="http://schemas.openxmlformats.org/officeDocument/2006/relationships/slide" Target="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Imagen 25">
            <a:extLst>
              <a:ext uri="{FF2B5EF4-FFF2-40B4-BE49-F238E27FC236}">
                <a16:creationId xmlns:a16="http://schemas.microsoft.com/office/drawing/2014/main" id="{B4DF1B44-6098-4CAE-D456-412ECCCDBF23}"/>
              </a:ext>
            </a:extLst>
          </p:cNvPr>
          <p:cNvPicPr>
            <a:picLocks noChangeAspect="1"/>
          </p:cNvPicPr>
          <p:nvPr/>
        </p:nvPicPr>
        <p:blipFill rotWithShape="1">
          <a:blip r:embed="rId2">
            <a:extLst>
              <a:ext uri="{28A0092B-C50C-407E-A947-70E740481C1C}">
                <a14:useLocalDpi xmlns:a14="http://schemas.microsoft.com/office/drawing/2010/main" val="0"/>
              </a:ext>
            </a:extLst>
          </a:blip>
          <a:srcRect t="21616" b="30097"/>
          <a:stretch/>
        </p:blipFill>
        <p:spPr>
          <a:xfrm>
            <a:off x="0" y="0"/>
            <a:ext cx="6858000" cy="1836884"/>
          </a:xfrm>
          <a:prstGeom prst="rect">
            <a:avLst/>
          </a:prstGeom>
        </p:spPr>
      </p:pic>
      <p:sp>
        <p:nvSpPr>
          <p:cNvPr id="9" name="CuadroTexto 8">
            <a:extLst>
              <a:ext uri="{FF2B5EF4-FFF2-40B4-BE49-F238E27FC236}">
                <a16:creationId xmlns:a16="http://schemas.microsoft.com/office/drawing/2014/main" id="{7D33A5C5-5B87-432A-9A6B-BA21180C2792}"/>
              </a:ext>
            </a:extLst>
          </p:cNvPr>
          <p:cNvSpPr txBox="1"/>
          <p:nvPr/>
        </p:nvSpPr>
        <p:spPr>
          <a:xfrm>
            <a:off x="666387" y="1934947"/>
            <a:ext cx="5162786" cy="338554"/>
          </a:xfrm>
          <a:prstGeom prst="rect">
            <a:avLst/>
          </a:prstGeom>
          <a:noFill/>
        </p:spPr>
        <p:txBody>
          <a:bodyPr wrap="square" rtlCol="0">
            <a:spAutoFit/>
          </a:bodyPr>
          <a:lstStyle/>
          <a:p>
            <a:pPr algn="ctr"/>
            <a:r>
              <a:rPr lang="es-CO" sz="1600" dirty="0"/>
              <a:t>MAS SOBRE NOSOTROS</a:t>
            </a:r>
          </a:p>
        </p:txBody>
      </p:sp>
      <p:sp>
        <p:nvSpPr>
          <p:cNvPr id="20" name="CuadroTexto 19">
            <a:extLst>
              <a:ext uri="{FF2B5EF4-FFF2-40B4-BE49-F238E27FC236}">
                <a16:creationId xmlns:a16="http://schemas.microsoft.com/office/drawing/2014/main" id="{DCBF9BA5-F043-47AB-B96A-83D16F1BB87A}"/>
              </a:ext>
            </a:extLst>
          </p:cNvPr>
          <p:cNvSpPr txBox="1"/>
          <p:nvPr/>
        </p:nvSpPr>
        <p:spPr>
          <a:xfrm>
            <a:off x="2624684" y="3216595"/>
            <a:ext cx="1264514" cy="430887"/>
          </a:xfrm>
          <a:prstGeom prst="rect">
            <a:avLst/>
          </a:prstGeom>
          <a:noFill/>
        </p:spPr>
        <p:txBody>
          <a:bodyPr wrap="square" rtlCol="0">
            <a:spAutoFit/>
          </a:bodyPr>
          <a:lstStyle/>
          <a:p>
            <a:pPr algn="ctr"/>
            <a:r>
              <a:rPr lang="es-CO" sz="1100" dirty="0"/>
              <a:t>Encuentra la sede de tu preferencia</a:t>
            </a:r>
          </a:p>
        </p:txBody>
      </p:sp>
      <p:sp>
        <p:nvSpPr>
          <p:cNvPr id="21" name="CuadroTexto 20">
            <a:extLst>
              <a:ext uri="{FF2B5EF4-FFF2-40B4-BE49-F238E27FC236}">
                <a16:creationId xmlns:a16="http://schemas.microsoft.com/office/drawing/2014/main" id="{B7FAF076-58E0-4C48-B99C-79065D02E79B}"/>
              </a:ext>
            </a:extLst>
          </p:cNvPr>
          <p:cNvSpPr txBox="1"/>
          <p:nvPr/>
        </p:nvSpPr>
        <p:spPr>
          <a:xfrm>
            <a:off x="4565431" y="3216595"/>
            <a:ext cx="1318432" cy="430887"/>
          </a:xfrm>
          <a:prstGeom prst="rect">
            <a:avLst/>
          </a:prstGeom>
          <a:noFill/>
        </p:spPr>
        <p:txBody>
          <a:bodyPr wrap="square" rtlCol="0">
            <a:spAutoFit/>
          </a:bodyPr>
          <a:lstStyle/>
          <a:p>
            <a:pPr algn="ctr"/>
            <a:r>
              <a:rPr lang="es-CO" sz="1100" dirty="0"/>
              <a:t>Comunícate con nosotros</a:t>
            </a:r>
          </a:p>
        </p:txBody>
      </p:sp>
      <p:sp>
        <p:nvSpPr>
          <p:cNvPr id="22" name="CuadroTexto 21">
            <a:extLst>
              <a:ext uri="{FF2B5EF4-FFF2-40B4-BE49-F238E27FC236}">
                <a16:creationId xmlns:a16="http://schemas.microsoft.com/office/drawing/2014/main" id="{A9F60CBF-C3C2-4B50-95C3-EF16E8218BC8}"/>
              </a:ext>
            </a:extLst>
          </p:cNvPr>
          <p:cNvSpPr txBox="1"/>
          <p:nvPr/>
        </p:nvSpPr>
        <p:spPr>
          <a:xfrm>
            <a:off x="2663391" y="3867782"/>
            <a:ext cx="1161136" cy="369332"/>
          </a:xfrm>
          <a:prstGeom prst="rect">
            <a:avLst/>
          </a:prstGeom>
          <a:noFill/>
        </p:spPr>
        <p:txBody>
          <a:bodyPr wrap="square" rtlCol="0">
            <a:spAutoFit/>
          </a:bodyPr>
          <a:lstStyle/>
          <a:p>
            <a:pPr algn="ctr"/>
            <a:r>
              <a:rPr lang="es-CO" dirty="0"/>
              <a:t>Sucursales</a:t>
            </a:r>
            <a:endParaRPr lang="es-CO" sz="1400" dirty="0"/>
          </a:p>
        </p:txBody>
      </p:sp>
      <p:sp>
        <p:nvSpPr>
          <p:cNvPr id="49" name="CuadroTexto 48">
            <a:extLst>
              <a:ext uri="{FF2B5EF4-FFF2-40B4-BE49-F238E27FC236}">
                <a16:creationId xmlns:a16="http://schemas.microsoft.com/office/drawing/2014/main" id="{0A139836-FCDD-4882-8CBD-73760854EBE9}"/>
              </a:ext>
            </a:extLst>
          </p:cNvPr>
          <p:cNvSpPr txBox="1"/>
          <p:nvPr/>
        </p:nvSpPr>
        <p:spPr>
          <a:xfrm>
            <a:off x="625217" y="3131955"/>
            <a:ext cx="1323112" cy="600164"/>
          </a:xfrm>
          <a:prstGeom prst="rect">
            <a:avLst/>
          </a:prstGeom>
          <a:noFill/>
        </p:spPr>
        <p:txBody>
          <a:bodyPr wrap="square" rtlCol="0">
            <a:spAutoFit/>
          </a:bodyPr>
          <a:lstStyle/>
          <a:p>
            <a:r>
              <a:rPr lang="es-CO" sz="1100" dirty="0"/>
              <a:t>Elije tu horario para visitar nuestro restaurante</a:t>
            </a:r>
          </a:p>
        </p:txBody>
      </p:sp>
      <p:sp>
        <p:nvSpPr>
          <p:cNvPr id="3" name="Rectángulo 2">
            <a:extLst>
              <a:ext uri="{FF2B5EF4-FFF2-40B4-BE49-F238E27FC236}">
                <a16:creationId xmlns:a16="http://schemas.microsoft.com/office/drawing/2014/main" id="{02D812D8-753F-B6A9-5CA2-5B088DF5CD22}"/>
              </a:ext>
            </a:extLst>
          </p:cNvPr>
          <p:cNvSpPr/>
          <p:nvPr/>
        </p:nvSpPr>
        <p:spPr>
          <a:xfrm>
            <a:off x="0" y="11649074"/>
            <a:ext cx="6857999" cy="542926"/>
          </a:xfrm>
          <a:prstGeom prst="rect">
            <a:avLst/>
          </a:prstGeom>
          <a:solidFill>
            <a:schemeClr val="bg2">
              <a:lumMod val="25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 name="CuadroTexto 9">
            <a:extLst>
              <a:ext uri="{FF2B5EF4-FFF2-40B4-BE49-F238E27FC236}">
                <a16:creationId xmlns:a16="http://schemas.microsoft.com/office/drawing/2014/main" id="{6DBE7CA3-6B2D-48EE-FF1F-E12AECD9724C}"/>
              </a:ext>
            </a:extLst>
          </p:cNvPr>
          <p:cNvSpPr txBox="1"/>
          <p:nvPr/>
        </p:nvSpPr>
        <p:spPr>
          <a:xfrm>
            <a:off x="147550"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Nosotros</a:t>
            </a:r>
          </a:p>
        </p:txBody>
      </p:sp>
      <p:sp>
        <p:nvSpPr>
          <p:cNvPr id="15" name="CuadroTexto 14">
            <a:extLst>
              <a:ext uri="{FF2B5EF4-FFF2-40B4-BE49-F238E27FC236}">
                <a16:creationId xmlns:a16="http://schemas.microsoft.com/office/drawing/2014/main" id="{64673B15-5412-1A3B-6E1C-BDB505F86544}"/>
              </a:ext>
            </a:extLst>
          </p:cNvPr>
          <p:cNvSpPr txBox="1"/>
          <p:nvPr/>
        </p:nvSpPr>
        <p:spPr>
          <a:xfrm>
            <a:off x="1461120"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Reservas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7" name="CuadroTexto 16">
            <a:extLst>
              <a:ext uri="{FF2B5EF4-FFF2-40B4-BE49-F238E27FC236}">
                <a16:creationId xmlns:a16="http://schemas.microsoft.com/office/drawing/2014/main" id="{60012DC9-B773-5983-0435-8BB4579D1E0B}"/>
              </a:ext>
            </a:extLst>
          </p:cNvPr>
          <p:cNvSpPr txBox="1"/>
          <p:nvPr/>
        </p:nvSpPr>
        <p:spPr>
          <a:xfrm>
            <a:off x="80433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Sedes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9" name="CuadroTexto 18">
            <a:extLst>
              <a:ext uri="{FF2B5EF4-FFF2-40B4-BE49-F238E27FC236}">
                <a16:creationId xmlns:a16="http://schemas.microsoft.com/office/drawing/2014/main" id="{BE8FBDC3-B00A-45E2-2868-36B262010E8A}"/>
              </a:ext>
            </a:extLst>
          </p:cNvPr>
          <p:cNvSpPr txBox="1"/>
          <p:nvPr/>
        </p:nvSpPr>
        <p:spPr>
          <a:xfrm>
            <a:off x="211790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5" action="ppaction://hlinksldjump"/>
              </a:rPr>
              <a:t>Contacto</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24" name="Rectángulo 23">
            <a:extLst>
              <a:ext uri="{FF2B5EF4-FFF2-40B4-BE49-F238E27FC236}">
                <a16:creationId xmlns:a16="http://schemas.microsoft.com/office/drawing/2014/main" id="{31CBC9FA-6DD2-FDFA-FE0E-FB80DBA7DAAE}"/>
              </a:ext>
            </a:extLst>
          </p:cNvPr>
          <p:cNvSpPr/>
          <p:nvPr/>
        </p:nvSpPr>
        <p:spPr>
          <a:xfrm>
            <a:off x="-917331" y="23061483"/>
            <a:ext cx="6857999" cy="542926"/>
          </a:xfrm>
          <a:prstGeom prst="rect">
            <a:avLst/>
          </a:prstGeom>
          <a:solidFill>
            <a:schemeClr val="bg2">
              <a:lumMod val="25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9" name="CuadroTexto 28">
            <a:extLst>
              <a:ext uri="{FF2B5EF4-FFF2-40B4-BE49-F238E27FC236}">
                <a16:creationId xmlns:a16="http://schemas.microsoft.com/office/drawing/2014/main" id="{CB047A6D-B23B-2C43-7EDC-824DC3BFE5CC}"/>
              </a:ext>
            </a:extLst>
          </p:cNvPr>
          <p:cNvSpPr txBox="1"/>
          <p:nvPr/>
        </p:nvSpPr>
        <p:spPr>
          <a:xfrm>
            <a:off x="4461886" y="11807368"/>
            <a:ext cx="3955343" cy="253916"/>
          </a:xfrm>
          <a:prstGeom prst="rect">
            <a:avLst/>
          </a:prstGeom>
          <a:noFill/>
        </p:spPr>
        <p:txBody>
          <a:bodyPr wrap="square">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Todos Los Derechos Reservados ©</a:t>
            </a:r>
          </a:p>
        </p:txBody>
      </p:sp>
      <p:pic>
        <p:nvPicPr>
          <p:cNvPr id="28" name="Imagen 27">
            <a:hlinkClick r:id="rId6" action="ppaction://hlinksldjump"/>
            <a:extLst>
              <a:ext uri="{FF2B5EF4-FFF2-40B4-BE49-F238E27FC236}">
                <a16:creationId xmlns:a16="http://schemas.microsoft.com/office/drawing/2014/main" id="{D19FB90A-EEB2-A83D-33DD-E17312EAAD19}"/>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1349" y="113195"/>
            <a:ext cx="1508821" cy="1508821"/>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pic>
        <p:nvPicPr>
          <p:cNvPr id="31" name="Imagen 30">
            <a:extLst>
              <a:ext uri="{FF2B5EF4-FFF2-40B4-BE49-F238E27FC236}">
                <a16:creationId xmlns:a16="http://schemas.microsoft.com/office/drawing/2014/main" id="{50C905A9-46A8-F147-6D90-BEEAF89CC5B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847132" y="2353879"/>
            <a:ext cx="794823" cy="794823"/>
          </a:xfrm>
          <a:prstGeom prst="rect">
            <a:avLst/>
          </a:prstGeom>
        </p:spPr>
      </p:pic>
      <p:pic>
        <p:nvPicPr>
          <p:cNvPr id="33" name="Imagen 32">
            <a:extLst>
              <a:ext uri="{FF2B5EF4-FFF2-40B4-BE49-F238E27FC236}">
                <a16:creationId xmlns:a16="http://schemas.microsoft.com/office/drawing/2014/main" id="{427C36D6-978F-FDCD-7853-CF61A5252139}"/>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812606" y="2334071"/>
            <a:ext cx="835341" cy="835341"/>
          </a:xfrm>
          <a:prstGeom prst="rect">
            <a:avLst/>
          </a:prstGeom>
        </p:spPr>
      </p:pic>
      <p:pic>
        <p:nvPicPr>
          <p:cNvPr id="35" name="Imagen 34">
            <a:extLst>
              <a:ext uri="{FF2B5EF4-FFF2-40B4-BE49-F238E27FC236}">
                <a16:creationId xmlns:a16="http://schemas.microsoft.com/office/drawing/2014/main" id="{622FDC09-D7C6-007C-BC8E-DDF1FBB08C05}"/>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4817694" y="2334071"/>
            <a:ext cx="835341" cy="835341"/>
          </a:xfrm>
          <a:prstGeom prst="rect">
            <a:avLst/>
          </a:prstGeom>
        </p:spPr>
      </p:pic>
      <p:sp>
        <p:nvSpPr>
          <p:cNvPr id="38" name="Rectángulo 37">
            <a:extLst>
              <a:ext uri="{FF2B5EF4-FFF2-40B4-BE49-F238E27FC236}">
                <a16:creationId xmlns:a16="http://schemas.microsoft.com/office/drawing/2014/main" id="{2FD31D25-243F-6A67-8377-7EA847FA9B1A}"/>
              </a:ext>
            </a:extLst>
          </p:cNvPr>
          <p:cNvSpPr/>
          <p:nvPr/>
        </p:nvSpPr>
        <p:spPr>
          <a:xfrm>
            <a:off x="785721" y="4332901"/>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9" name="CuadroTexto 38">
            <a:extLst>
              <a:ext uri="{FF2B5EF4-FFF2-40B4-BE49-F238E27FC236}">
                <a16:creationId xmlns:a16="http://schemas.microsoft.com/office/drawing/2014/main" id="{C5A6A7E0-4D58-2435-320C-41E0BDF9E944}"/>
              </a:ext>
            </a:extLst>
          </p:cNvPr>
          <p:cNvSpPr txBox="1"/>
          <p:nvPr/>
        </p:nvSpPr>
        <p:spPr>
          <a:xfrm>
            <a:off x="974138" y="5608137"/>
            <a:ext cx="904460" cy="307777"/>
          </a:xfrm>
          <a:prstGeom prst="rect">
            <a:avLst/>
          </a:prstGeom>
          <a:noFill/>
        </p:spPr>
        <p:txBody>
          <a:bodyPr wrap="square" rtlCol="0">
            <a:spAutoFit/>
          </a:bodyPr>
          <a:lstStyle/>
          <a:p>
            <a:pPr algn="ctr"/>
            <a:r>
              <a:rPr lang="es-CO" sz="1400" dirty="0"/>
              <a:t>Bogotá</a:t>
            </a:r>
            <a:endParaRPr lang="es-CO" dirty="0"/>
          </a:p>
        </p:txBody>
      </p:sp>
      <p:sp>
        <p:nvSpPr>
          <p:cNvPr id="40" name="CuadroTexto 39">
            <a:extLst>
              <a:ext uri="{FF2B5EF4-FFF2-40B4-BE49-F238E27FC236}">
                <a16:creationId xmlns:a16="http://schemas.microsoft.com/office/drawing/2014/main" id="{F47B7E9A-4D5C-8D9D-C8A2-93B349078D98}"/>
              </a:ext>
            </a:extLst>
          </p:cNvPr>
          <p:cNvSpPr txBox="1"/>
          <p:nvPr/>
        </p:nvSpPr>
        <p:spPr>
          <a:xfrm>
            <a:off x="897331" y="5938671"/>
            <a:ext cx="1221422" cy="184666"/>
          </a:xfrm>
          <a:prstGeom prst="rect">
            <a:avLst/>
          </a:prstGeom>
          <a:noFill/>
        </p:spPr>
        <p:txBody>
          <a:bodyPr wrap="square" rtlCol="0">
            <a:spAutoFit/>
          </a:bodyPr>
          <a:lstStyle/>
          <a:p>
            <a:pPr algn="r"/>
            <a:r>
              <a:rPr lang="es-CO" sz="600" dirty="0"/>
              <a:t>Encuentra mas de tres sedes</a:t>
            </a:r>
          </a:p>
        </p:txBody>
      </p:sp>
      <p:pic>
        <p:nvPicPr>
          <p:cNvPr id="42" name="Imagen 41">
            <a:extLst>
              <a:ext uri="{FF2B5EF4-FFF2-40B4-BE49-F238E27FC236}">
                <a16:creationId xmlns:a16="http://schemas.microsoft.com/office/drawing/2014/main" id="{FA1F61D3-AAE5-6111-0050-09E1F810E956}"/>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785719" y="4328260"/>
            <a:ext cx="1282241" cy="1282241"/>
          </a:xfrm>
          <a:prstGeom prst="rect">
            <a:avLst/>
          </a:prstGeom>
        </p:spPr>
      </p:pic>
      <p:cxnSp>
        <p:nvCxnSpPr>
          <p:cNvPr id="44" name="Conector recto 43">
            <a:extLst>
              <a:ext uri="{FF2B5EF4-FFF2-40B4-BE49-F238E27FC236}">
                <a16:creationId xmlns:a16="http://schemas.microsoft.com/office/drawing/2014/main" id="{59C320DB-8F31-864F-C530-D0FBC6E0AC54}"/>
              </a:ext>
            </a:extLst>
          </p:cNvPr>
          <p:cNvCxnSpPr>
            <a:cxnSpLocks/>
          </p:cNvCxnSpPr>
          <p:nvPr/>
        </p:nvCxnSpPr>
        <p:spPr>
          <a:xfrm>
            <a:off x="766292" y="5858828"/>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45" name="Rectángulo 44">
            <a:extLst>
              <a:ext uri="{FF2B5EF4-FFF2-40B4-BE49-F238E27FC236}">
                <a16:creationId xmlns:a16="http://schemas.microsoft.com/office/drawing/2014/main" id="{BD0C1829-5098-779E-1C7B-05D0F108685D}"/>
              </a:ext>
            </a:extLst>
          </p:cNvPr>
          <p:cNvSpPr/>
          <p:nvPr/>
        </p:nvSpPr>
        <p:spPr>
          <a:xfrm>
            <a:off x="974138" y="6229986"/>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Ver Sedes</a:t>
            </a:r>
          </a:p>
        </p:txBody>
      </p:sp>
      <p:pic>
        <p:nvPicPr>
          <p:cNvPr id="47" name="Imagen 46">
            <a:extLst>
              <a:ext uri="{FF2B5EF4-FFF2-40B4-BE49-F238E27FC236}">
                <a16:creationId xmlns:a16="http://schemas.microsoft.com/office/drawing/2014/main" id="{E7785302-0968-EFFA-AE99-BC2FB0CD5DAC}"/>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916173" y="5938669"/>
            <a:ext cx="168580" cy="168580"/>
          </a:xfrm>
          <a:prstGeom prst="rect">
            <a:avLst/>
          </a:prstGeom>
        </p:spPr>
      </p:pic>
      <p:sp>
        <p:nvSpPr>
          <p:cNvPr id="48" name="Rectángulo 47">
            <a:extLst>
              <a:ext uri="{FF2B5EF4-FFF2-40B4-BE49-F238E27FC236}">
                <a16:creationId xmlns:a16="http://schemas.microsoft.com/office/drawing/2014/main" id="{690DADC2-1070-D28D-B2E4-B3511717515D}"/>
              </a:ext>
            </a:extLst>
          </p:cNvPr>
          <p:cNvSpPr/>
          <p:nvPr/>
        </p:nvSpPr>
        <p:spPr>
          <a:xfrm>
            <a:off x="2696678" y="4350986"/>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1" name="CuadroTexto 50">
            <a:extLst>
              <a:ext uri="{FF2B5EF4-FFF2-40B4-BE49-F238E27FC236}">
                <a16:creationId xmlns:a16="http://schemas.microsoft.com/office/drawing/2014/main" id="{6064111C-FBAC-73AB-35EE-9FF5AE5A21D2}"/>
              </a:ext>
            </a:extLst>
          </p:cNvPr>
          <p:cNvSpPr txBox="1"/>
          <p:nvPr/>
        </p:nvSpPr>
        <p:spPr>
          <a:xfrm>
            <a:off x="2885095" y="5626222"/>
            <a:ext cx="904460" cy="307777"/>
          </a:xfrm>
          <a:prstGeom prst="rect">
            <a:avLst/>
          </a:prstGeom>
          <a:noFill/>
        </p:spPr>
        <p:txBody>
          <a:bodyPr wrap="square" rtlCol="0">
            <a:spAutoFit/>
          </a:bodyPr>
          <a:lstStyle/>
          <a:p>
            <a:pPr algn="ctr"/>
            <a:r>
              <a:rPr lang="es-CO" sz="1400" dirty="0"/>
              <a:t>Medellín</a:t>
            </a:r>
            <a:endParaRPr lang="es-CO" dirty="0"/>
          </a:p>
        </p:txBody>
      </p:sp>
      <p:sp>
        <p:nvSpPr>
          <p:cNvPr id="52" name="CuadroTexto 51">
            <a:extLst>
              <a:ext uri="{FF2B5EF4-FFF2-40B4-BE49-F238E27FC236}">
                <a16:creationId xmlns:a16="http://schemas.microsoft.com/office/drawing/2014/main" id="{6FF055C0-522F-F96C-FD6A-82C7344D0487}"/>
              </a:ext>
            </a:extLst>
          </p:cNvPr>
          <p:cNvSpPr txBox="1"/>
          <p:nvPr/>
        </p:nvSpPr>
        <p:spPr>
          <a:xfrm>
            <a:off x="2808288" y="5956756"/>
            <a:ext cx="1221422" cy="184666"/>
          </a:xfrm>
          <a:prstGeom prst="rect">
            <a:avLst/>
          </a:prstGeom>
          <a:noFill/>
        </p:spPr>
        <p:txBody>
          <a:bodyPr wrap="square" rtlCol="0">
            <a:spAutoFit/>
          </a:bodyPr>
          <a:lstStyle/>
          <a:p>
            <a:pPr algn="r"/>
            <a:r>
              <a:rPr lang="es-CO" sz="600" dirty="0"/>
              <a:t>Encuentra mas de tres sedes</a:t>
            </a:r>
          </a:p>
        </p:txBody>
      </p:sp>
      <p:cxnSp>
        <p:nvCxnSpPr>
          <p:cNvPr id="59" name="Conector recto 58">
            <a:extLst>
              <a:ext uri="{FF2B5EF4-FFF2-40B4-BE49-F238E27FC236}">
                <a16:creationId xmlns:a16="http://schemas.microsoft.com/office/drawing/2014/main" id="{317605D6-67A8-08D4-179B-1007CA232492}"/>
              </a:ext>
            </a:extLst>
          </p:cNvPr>
          <p:cNvCxnSpPr>
            <a:cxnSpLocks/>
          </p:cNvCxnSpPr>
          <p:nvPr/>
        </p:nvCxnSpPr>
        <p:spPr>
          <a:xfrm>
            <a:off x="2677249" y="5876913"/>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65" name="Rectángulo 64">
            <a:extLst>
              <a:ext uri="{FF2B5EF4-FFF2-40B4-BE49-F238E27FC236}">
                <a16:creationId xmlns:a16="http://schemas.microsoft.com/office/drawing/2014/main" id="{74D04266-4DCA-4E62-7822-DF7775831B2C}"/>
              </a:ext>
            </a:extLst>
          </p:cNvPr>
          <p:cNvSpPr/>
          <p:nvPr/>
        </p:nvSpPr>
        <p:spPr>
          <a:xfrm>
            <a:off x="2884153" y="6245707"/>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Ver Sedes</a:t>
            </a:r>
          </a:p>
        </p:txBody>
      </p:sp>
      <p:pic>
        <p:nvPicPr>
          <p:cNvPr id="66" name="Imagen 65">
            <a:extLst>
              <a:ext uri="{FF2B5EF4-FFF2-40B4-BE49-F238E27FC236}">
                <a16:creationId xmlns:a16="http://schemas.microsoft.com/office/drawing/2014/main" id="{B069FBCE-9087-1358-821E-37FC5F85C5EE}"/>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2827130" y="5956754"/>
            <a:ext cx="168580" cy="168580"/>
          </a:xfrm>
          <a:prstGeom prst="rect">
            <a:avLst/>
          </a:prstGeom>
        </p:spPr>
      </p:pic>
      <p:sp>
        <p:nvSpPr>
          <p:cNvPr id="67" name="Rectángulo 66">
            <a:extLst>
              <a:ext uri="{FF2B5EF4-FFF2-40B4-BE49-F238E27FC236}">
                <a16:creationId xmlns:a16="http://schemas.microsoft.com/office/drawing/2014/main" id="{65201176-B255-9378-7885-41745DC2A04A}"/>
              </a:ext>
            </a:extLst>
          </p:cNvPr>
          <p:cNvSpPr/>
          <p:nvPr/>
        </p:nvSpPr>
        <p:spPr>
          <a:xfrm>
            <a:off x="4607636" y="4341500"/>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68" name="CuadroTexto 67">
            <a:extLst>
              <a:ext uri="{FF2B5EF4-FFF2-40B4-BE49-F238E27FC236}">
                <a16:creationId xmlns:a16="http://schemas.microsoft.com/office/drawing/2014/main" id="{4A26A455-AA11-FE27-3E27-168D392FA54C}"/>
              </a:ext>
            </a:extLst>
          </p:cNvPr>
          <p:cNvSpPr txBox="1"/>
          <p:nvPr/>
        </p:nvSpPr>
        <p:spPr>
          <a:xfrm>
            <a:off x="4796053" y="5616735"/>
            <a:ext cx="904460" cy="307777"/>
          </a:xfrm>
          <a:prstGeom prst="rect">
            <a:avLst/>
          </a:prstGeom>
          <a:noFill/>
        </p:spPr>
        <p:txBody>
          <a:bodyPr wrap="square" rtlCol="0">
            <a:spAutoFit/>
          </a:bodyPr>
          <a:lstStyle/>
          <a:p>
            <a:pPr algn="ctr"/>
            <a:r>
              <a:rPr lang="es-CO" sz="1400" dirty="0"/>
              <a:t>Cali</a:t>
            </a:r>
            <a:endParaRPr lang="es-CO" dirty="0"/>
          </a:p>
        </p:txBody>
      </p:sp>
      <p:sp>
        <p:nvSpPr>
          <p:cNvPr id="69" name="CuadroTexto 68">
            <a:extLst>
              <a:ext uri="{FF2B5EF4-FFF2-40B4-BE49-F238E27FC236}">
                <a16:creationId xmlns:a16="http://schemas.microsoft.com/office/drawing/2014/main" id="{85A985D3-88F6-B2EA-AEA2-D07E58066779}"/>
              </a:ext>
            </a:extLst>
          </p:cNvPr>
          <p:cNvSpPr txBox="1"/>
          <p:nvPr/>
        </p:nvSpPr>
        <p:spPr>
          <a:xfrm>
            <a:off x="4719247" y="5947270"/>
            <a:ext cx="1221422" cy="184666"/>
          </a:xfrm>
          <a:prstGeom prst="rect">
            <a:avLst/>
          </a:prstGeom>
          <a:noFill/>
        </p:spPr>
        <p:txBody>
          <a:bodyPr wrap="square" rtlCol="0">
            <a:spAutoFit/>
          </a:bodyPr>
          <a:lstStyle/>
          <a:p>
            <a:pPr algn="r"/>
            <a:r>
              <a:rPr lang="es-CO" sz="600" dirty="0"/>
              <a:t>Encuentra mas de cinco sedes</a:t>
            </a:r>
          </a:p>
        </p:txBody>
      </p:sp>
      <p:cxnSp>
        <p:nvCxnSpPr>
          <p:cNvPr id="71" name="Conector recto 70">
            <a:extLst>
              <a:ext uri="{FF2B5EF4-FFF2-40B4-BE49-F238E27FC236}">
                <a16:creationId xmlns:a16="http://schemas.microsoft.com/office/drawing/2014/main" id="{4E704615-F39D-BB9A-0768-640347EB4EA6}"/>
              </a:ext>
            </a:extLst>
          </p:cNvPr>
          <p:cNvCxnSpPr>
            <a:cxnSpLocks/>
          </p:cNvCxnSpPr>
          <p:nvPr/>
        </p:nvCxnSpPr>
        <p:spPr>
          <a:xfrm>
            <a:off x="4588207" y="5867427"/>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72" name="Rectángulo 71">
            <a:extLst>
              <a:ext uri="{FF2B5EF4-FFF2-40B4-BE49-F238E27FC236}">
                <a16:creationId xmlns:a16="http://schemas.microsoft.com/office/drawing/2014/main" id="{FB5456F8-9F34-E418-2C4F-33EA9EDF942A}"/>
              </a:ext>
            </a:extLst>
          </p:cNvPr>
          <p:cNvSpPr/>
          <p:nvPr/>
        </p:nvSpPr>
        <p:spPr>
          <a:xfrm>
            <a:off x="4796053" y="6238585"/>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Ver Sedes</a:t>
            </a:r>
          </a:p>
        </p:txBody>
      </p:sp>
      <p:pic>
        <p:nvPicPr>
          <p:cNvPr id="73" name="Imagen 72">
            <a:extLst>
              <a:ext uri="{FF2B5EF4-FFF2-40B4-BE49-F238E27FC236}">
                <a16:creationId xmlns:a16="http://schemas.microsoft.com/office/drawing/2014/main" id="{79BFEBBE-F0C8-4C74-26AA-210E9461949A}"/>
              </a:ext>
            </a:extLst>
          </p:cNvPr>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4738088" y="5947268"/>
            <a:ext cx="168580" cy="168580"/>
          </a:xfrm>
          <a:prstGeom prst="rect">
            <a:avLst/>
          </a:prstGeom>
        </p:spPr>
      </p:pic>
      <p:sp>
        <p:nvSpPr>
          <p:cNvPr id="81" name="Rectángulo 80">
            <a:extLst>
              <a:ext uri="{FF2B5EF4-FFF2-40B4-BE49-F238E27FC236}">
                <a16:creationId xmlns:a16="http://schemas.microsoft.com/office/drawing/2014/main" id="{3821A44E-8269-14F2-7C9B-D1FE67D2A77F}"/>
              </a:ext>
            </a:extLst>
          </p:cNvPr>
          <p:cNvSpPr/>
          <p:nvPr/>
        </p:nvSpPr>
        <p:spPr>
          <a:xfrm>
            <a:off x="2874089" y="6654230"/>
            <a:ext cx="925530" cy="197546"/>
          </a:xfrm>
          <a:prstGeom prst="rect">
            <a:avLst/>
          </a:prstGeom>
          <a:solidFill>
            <a:srgbClr val="680000"/>
          </a:solidFill>
          <a:ln>
            <a:solidFill>
              <a:srgbClr val="68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Ver Sedes</a:t>
            </a:r>
          </a:p>
        </p:txBody>
      </p:sp>
      <p:pic>
        <p:nvPicPr>
          <p:cNvPr id="83" name="Imagen 82">
            <a:extLst>
              <a:ext uri="{FF2B5EF4-FFF2-40B4-BE49-F238E27FC236}">
                <a16:creationId xmlns:a16="http://schemas.microsoft.com/office/drawing/2014/main" id="{7A3ED97F-6AC3-0533-2177-DAD2C9AD1C56}"/>
              </a:ext>
            </a:extLst>
          </p:cNvPr>
          <p:cNvPicPr>
            <a:picLocks noChangeAspect="1"/>
          </p:cNvPicPr>
          <p:nvPr/>
        </p:nvPicPr>
        <p:blipFill rotWithShape="1">
          <a:blip r:embed="rId13">
            <a:extLst>
              <a:ext uri="{28A0092B-C50C-407E-A947-70E740481C1C}">
                <a14:useLocalDpi xmlns:a14="http://schemas.microsoft.com/office/drawing/2010/main" val="0"/>
              </a:ext>
            </a:extLst>
          </a:blip>
          <a:srcRect l="90" t="31851" r="-90" b="24413"/>
          <a:stretch/>
        </p:blipFill>
        <p:spPr>
          <a:xfrm>
            <a:off x="0" y="7084517"/>
            <a:ext cx="6858000" cy="1713949"/>
          </a:xfrm>
          <a:prstGeom prst="rect">
            <a:avLst/>
          </a:prstGeom>
        </p:spPr>
      </p:pic>
      <p:sp>
        <p:nvSpPr>
          <p:cNvPr id="85" name="CuadroTexto 84">
            <a:extLst>
              <a:ext uri="{FF2B5EF4-FFF2-40B4-BE49-F238E27FC236}">
                <a16:creationId xmlns:a16="http://schemas.microsoft.com/office/drawing/2014/main" id="{40459C2A-5FAB-1F8D-17B7-68C689783E4A}"/>
              </a:ext>
            </a:extLst>
          </p:cNvPr>
          <p:cNvSpPr txBox="1"/>
          <p:nvPr/>
        </p:nvSpPr>
        <p:spPr>
          <a:xfrm>
            <a:off x="-7286" y="7249922"/>
            <a:ext cx="4671060" cy="584775"/>
          </a:xfrm>
          <a:prstGeom prst="rect">
            <a:avLst/>
          </a:prstGeom>
          <a:noFill/>
        </p:spPr>
        <p:txBody>
          <a:bodyPr wrap="square">
            <a:spAutoFit/>
          </a:bodyPr>
          <a:lstStyle/>
          <a:p>
            <a:r>
              <a:rPr lang="es-MX" sz="1600" b="1" dirty="0">
                <a:ln w="9525">
                  <a:solidFill>
                    <a:schemeClr val="bg1"/>
                  </a:solidFill>
                  <a:prstDash val="solid"/>
                </a:ln>
                <a:solidFill>
                  <a:schemeClr val="accent4">
                    <a:lumMod val="50000"/>
                  </a:schemeClr>
                </a:solidFill>
                <a:effectLst>
                  <a:outerShdw blurRad="12700" dist="38100" dir="2700000" algn="tl" rotWithShape="0">
                    <a:schemeClr val="bg1">
                      <a:lumMod val="50000"/>
                    </a:schemeClr>
                  </a:outerShdw>
                </a:effectLst>
              </a:rPr>
              <a:t>Cada plato, una obra maestra, cada bocado, una historia por contar.</a:t>
            </a:r>
            <a:endParaRPr lang="es-CO" sz="1600" b="1" dirty="0">
              <a:ln w="9525">
                <a:solidFill>
                  <a:schemeClr val="bg1"/>
                </a:solidFill>
                <a:prstDash val="solid"/>
              </a:ln>
              <a:solidFill>
                <a:schemeClr val="accent4">
                  <a:lumMod val="50000"/>
                </a:schemeClr>
              </a:solidFill>
              <a:effectLst>
                <a:outerShdw blurRad="12700" dist="38100" dir="2700000" algn="tl" rotWithShape="0">
                  <a:schemeClr val="bg1">
                    <a:lumMod val="50000"/>
                  </a:schemeClr>
                </a:outerShdw>
              </a:effectLst>
            </a:endParaRPr>
          </a:p>
        </p:txBody>
      </p:sp>
      <p:sp>
        <p:nvSpPr>
          <p:cNvPr id="86" name="Rectángulo 85">
            <a:extLst>
              <a:ext uri="{FF2B5EF4-FFF2-40B4-BE49-F238E27FC236}">
                <a16:creationId xmlns:a16="http://schemas.microsoft.com/office/drawing/2014/main" id="{88329E3E-74A8-6A3D-9C7D-B22F7B4F9F88}"/>
              </a:ext>
            </a:extLst>
          </p:cNvPr>
          <p:cNvSpPr/>
          <p:nvPr/>
        </p:nvSpPr>
        <p:spPr>
          <a:xfrm>
            <a:off x="97101" y="7991834"/>
            <a:ext cx="796767" cy="366724"/>
          </a:xfrm>
          <a:prstGeom prst="rect">
            <a:avLst/>
          </a:prstGeom>
          <a:solidFill>
            <a:srgbClr val="A20000"/>
          </a:solidFill>
          <a:ln>
            <a:solidFill>
              <a:srgbClr val="68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Ver Menú</a:t>
            </a:r>
          </a:p>
        </p:txBody>
      </p:sp>
      <p:pic>
        <p:nvPicPr>
          <p:cNvPr id="88" name="Imagen 87">
            <a:extLst>
              <a:ext uri="{FF2B5EF4-FFF2-40B4-BE49-F238E27FC236}">
                <a16:creationId xmlns:a16="http://schemas.microsoft.com/office/drawing/2014/main" id="{59A35CA1-E0FC-8D9B-4FEF-6E1B83AC4F0B}"/>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696677" y="4350985"/>
            <a:ext cx="1281299" cy="1261870"/>
          </a:xfrm>
          <a:prstGeom prst="rect">
            <a:avLst/>
          </a:prstGeom>
        </p:spPr>
      </p:pic>
      <p:pic>
        <p:nvPicPr>
          <p:cNvPr id="90" name="Imagen 89">
            <a:extLst>
              <a:ext uri="{FF2B5EF4-FFF2-40B4-BE49-F238E27FC236}">
                <a16:creationId xmlns:a16="http://schemas.microsoft.com/office/drawing/2014/main" id="{3CC4351B-BD8F-3EF1-08A1-5444EECFE6A7}"/>
              </a:ext>
            </a:extLst>
          </p:cNvPr>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4606691" y="4341500"/>
            <a:ext cx="1277172" cy="1277172"/>
          </a:xfrm>
          <a:prstGeom prst="rect">
            <a:avLst/>
          </a:prstGeom>
        </p:spPr>
      </p:pic>
      <p:sp>
        <p:nvSpPr>
          <p:cNvPr id="91" name="CuadroTexto 90">
            <a:extLst>
              <a:ext uri="{FF2B5EF4-FFF2-40B4-BE49-F238E27FC236}">
                <a16:creationId xmlns:a16="http://schemas.microsoft.com/office/drawing/2014/main" id="{18C9F127-4B49-D49B-7635-66516E854479}"/>
              </a:ext>
            </a:extLst>
          </p:cNvPr>
          <p:cNvSpPr txBox="1"/>
          <p:nvPr/>
        </p:nvSpPr>
        <p:spPr>
          <a:xfrm>
            <a:off x="5113020" y="8852265"/>
            <a:ext cx="1419980" cy="338554"/>
          </a:xfrm>
          <a:prstGeom prst="rect">
            <a:avLst/>
          </a:prstGeom>
          <a:noFill/>
        </p:spPr>
        <p:txBody>
          <a:bodyPr wrap="square" rtlCol="0">
            <a:spAutoFit/>
          </a:bodyPr>
          <a:lstStyle/>
          <a:p>
            <a:r>
              <a:rPr lang="es-CO" sz="1600" dirty="0"/>
              <a:t>Testimonios</a:t>
            </a:r>
          </a:p>
        </p:txBody>
      </p:sp>
      <p:sp>
        <p:nvSpPr>
          <p:cNvPr id="93" name="Bocadillo: rectángulo 92">
            <a:extLst>
              <a:ext uri="{FF2B5EF4-FFF2-40B4-BE49-F238E27FC236}">
                <a16:creationId xmlns:a16="http://schemas.microsoft.com/office/drawing/2014/main" id="{C7BF0309-BAB4-B75B-1512-4E27F3FD7486}"/>
              </a:ext>
            </a:extLst>
          </p:cNvPr>
          <p:cNvSpPr/>
          <p:nvPr/>
        </p:nvSpPr>
        <p:spPr>
          <a:xfrm>
            <a:off x="5184905" y="9354494"/>
            <a:ext cx="1057889" cy="461183"/>
          </a:xfrm>
          <a:prstGeom prst="wedgeRectCallout">
            <a:avLst>
              <a:gd name="adj1" fmla="val 60457"/>
              <a:gd name="adj2" fmla="val 717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1100" dirty="0"/>
              <a:t>Que gran experiencia</a:t>
            </a:r>
          </a:p>
        </p:txBody>
      </p:sp>
      <p:sp>
        <p:nvSpPr>
          <p:cNvPr id="95" name="Bocadillo: rectángulo 94">
            <a:extLst>
              <a:ext uri="{FF2B5EF4-FFF2-40B4-BE49-F238E27FC236}">
                <a16:creationId xmlns:a16="http://schemas.microsoft.com/office/drawing/2014/main" id="{9CB63437-CD72-18DD-B431-7F6A6616288B}"/>
              </a:ext>
            </a:extLst>
          </p:cNvPr>
          <p:cNvSpPr/>
          <p:nvPr/>
        </p:nvSpPr>
        <p:spPr>
          <a:xfrm>
            <a:off x="5196625" y="10022938"/>
            <a:ext cx="1057889" cy="461183"/>
          </a:xfrm>
          <a:prstGeom prst="wedgeRectCallout">
            <a:avLst>
              <a:gd name="adj1" fmla="val 60457"/>
              <a:gd name="adj2" fmla="val 717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1000" dirty="0"/>
              <a:t>Excelente atención</a:t>
            </a:r>
          </a:p>
        </p:txBody>
      </p:sp>
      <p:sp>
        <p:nvSpPr>
          <p:cNvPr id="96" name="Bocadillo: rectángulo 95">
            <a:extLst>
              <a:ext uri="{FF2B5EF4-FFF2-40B4-BE49-F238E27FC236}">
                <a16:creationId xmlns:a16="http://schemas.microsoft.com/office/drawing/2014/main" id="{BC517A93-D759-597F-80F6-B451D3D66C6E}"/>
              </a:ext>
            </a:extLst>
          </p:cNvPr>
          <p:cNvSpPr/>
          <p:nvPr/>
        </p:nvSpPr>
        <p:spPr>
          <a:xfrm>
            <a:off x="5184905" y="10691382"/>
            <a:ext cx="1057889" cy="461183"/>
          </a:xfrm>
          <a:prstGeom prst="wedgeRectCallout">
            <a:avLst>
              <a:gd name="adj1" fmla="val 60457"/>
              <a:gd name="adj2" fmla="val 71718"/>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1000" dirty="0"/>
              <a:t>La mejor comida de Medellín </a:t>
            </a:r>
          </a:p>
        </p:txBody>
      </p:sp>
      <p:pic>
        <p:nvPicPr>
          <p:cNvPr id="98" name="Imagen 97">
            <a:extLst>
              <a:ext uri="{FF2B5EF4-FFF2-40B4-BE49-F238E27FC236}">
                <a16:creationId xmlns:a16="http://schemas.microsoft.com/office/drawing/2014/main" id="{A65A0932-2BCB-6D83-6E90-73D9A5EE6ADD}"/>
              </a:ext>
            </a:extLst>
          </p:cNvPr>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171349" y="10471270"/>
            <a:ext cx="1005319" cy="990075"/>
          </a:xfrm>
          <a:prstGeom prst="rect">
            <a:avLst/>
          </a:prstGeom>
        </p:spPr>
      </p:pic>
      <p:sp>
        <p:nvSpPr>
          <p:cNvPr id="99" name="CuadroTexto 98">
            <a:extLst>
              <a:ext uri="{FF2B5EF4-FFF2-40B4-BE49-F238E27FC236}">
                <a16:creationId xmlns:a16="http://schemas.microsoft.com/office/drawing/2014/main" id="{96D66C63-CE7A-EB07-C61E-DE41C05D8A1D}"/>
              </a:ext>
            </a:extLst>
          </p:cNvPr>
          <p:cNvSpPr txBox="1"/>
          <p:nvPr/>
        </p:nvSpPr>
        <p:spPr>
          <a:xfrm>
            <a:off x="97099" y="8929084"/>
            <a:ext cx="1419980" cy="276999"/>
          </a:xfrm>
          <a:prstGeom prst="rect">
            <a:avLst/>
          </a:prstGeom>
          <a:noFill/>
        </p:spPr>
        <p:txBody>
          <a:bodyPr wrap="square" rtlCol="0">
            <a:spAutoFit/>
          </a:bodyPr>
          <a:lstStyle/>
          <a:p>
            <a:r>
              <a:rPr lang="es-CO" sz="1200" dirty="0"/>
              <a:t>Mejor calificadas</a:t>
            </a:r>
          </a:p>
        </p:txBody>
      </p:sp>
      <p:sp>
        <p:nvSpPr>
          <p:cNvPr id="100" name="Estrella: 5 puntas 99">
            <a:extLst>
              <a:ext uri="{FF2B5EF4-FFF2-40B4-BE49-F238E27FC236}">
                <a16:creationId xmlns:a16="http://schemas.microsoft.com/office/drawing/2014/main" id="{38C12A07-10E1-49A5-70F2-FF76AD5183A4}"/>
              </a:ext>
            </a:extLst>
          </p:cNvPr>
          <p:cNvSpPr/>
          <p:nvPr/>
        </p:nvSpPr>
        <p:spPr>
          <a:xfrm>
            <a:off x="1362561" y="8973946"/>
            <a:ext cx="197117" cy="186642"/>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0" name="Estrella: 5 puntas 109">
            <a:extLst>
              <a:ext uri="{FF2B5EF4-FFF2-40B4-BE49-F238E27FC236}">
                <a16:creationId xmlns:a16="http://schemas.microsoft.com/office/drawing/2014/main" id="{99A56DB8-5DDE-2E04-D682-6FEC43C0C24E}"/>
              </a:ext>
            </a:extLst>
          </p:cNvPr>
          <p:cNvSpPr/>
          <p:nvPr/>
        </p:nvSpPr>
        <p:spPr>
          <a:xfrm>
            <a:off x="1270156" y="9362479"/>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1" name="Estrella: 5 puntas 110">
            <a:extLst>
              <a:ext uri="{FF2B5EF4-FFF2-40B4-BE49-F238E27FC236}">
                <a16:creationId xmlns:a16="http://schemas.microsoft.com/office/drawing/2014/main" id="{14456DA7-22B5-BC7C-AC37-4AC7474317C2}"/>
              </a:ext>
            </a:extLst>
          </p:cNvPr>
          <p:cNvSpPr/>
          <p:nvPr/>
        </p:nvSpPr>
        <p:spPr>
          <a:xfrm>
            <a:off x="1422556" y="9362479"/>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2" name="Estrella: 5 puntas 111">
            <a:extLst>
              <a:ext uri="{FF2B5EF4-FFF2-40B4-BE49-F238E27FC236}">
                <a16:creationId xmlns:a16="http://schemas.microsoft.com/office/drawing/2014/main" id="{16309C2C-CB92-ED83-F16F-EA75CC74D3C3}"/>
              </a:ext>
            </a:extLst>
          </p:cNvPr>
          <p:cNvSpPr/>
          <p:nvPr/>
        </p:nvSpPr>
        <p:spPr>
          <a:xfrm>
            <a:off x="1574956" y="9362479"/>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3" name="Estrella: 5 puntas 112">
            <a:extLst>
              <a:ext uri="{FF2B5EF4-FFF2-40B4-BE49-F238E27FC236}">
                <a16:creationId xmlns:a16="http://schemas.microsoft.com/office/drawing/2014/main" id="{EA831C17-079D-05E8-203E-616AD416403E}"/>
              </a:ext>
            </a:extLst>
          </p:cNvPr>
          <p:cNvSpPr/>
          <p:nvPr/>
        </p:nvSpPr>
        <p:spPr>
          <a:xfrm>
            <a:off x="1727356" y="9362479"/>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4" name="Estrella: 5 puntas 113">
            <a:extLst>
              <a:ext uri="{FF2B5EF4-FFF2-40B4-BE49-F238E27FC236}">
                <a16:creationId xmlns:a16="http://schemas.microsoft.com/office/drawing/2014/main" id="{C37F79A0-1AC4-1787-911A-D5F6D2EE0525}"/>
              </a:ext>
            </a:extLst>
          </p:cNvPr>
          <p:cNvSpPr/>
          <p:nvPr/>
        </p:nvSpPr>
        <p:spPr>
          <a:xfrm>
            <a:off x="1879756" y="9362479"/>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5" name="CuadroTexto 114">
            <a:extLst>
              <a:ext uri="{FF2B5EF4-FFF2-40B4-BE49-F238E27FC236}">
                <a16:creationId xmlns:a16="http://schemas.microsoft.com/office/drawing/2014/main" id="{4DA2FDDA-DE59-2FA2-6208-536CB9214DC5}"/>
              </a:ext>
            </a:extLst>
          </p:cNvPr>
          <p:cNvSpPr txBox="1"/>
          <p:nvPr/>
        </p:nvSpPr>
        <p:spPr>
          <a:xfrm>
            <a:off x="1270156" y="9593580"/>
            <a:ext cx="1556974" cy="461665"/>
          </a:xfrm>
          <a:prstGeom prst="rect">
            <a:avLst/>
          </a:prstGeom>
          <a:noFill/>
        </p:spPr>
        <p:txBody>
          <a:bodyPr wrap="square" rtlCol="0">
            <a:spAutoFit/>
          </a:bodyPr>
          <a:lstStyle/>
          <a:p>
            <a:r>
              <a:rPr lang="es-CO" sz="1200" b="1" dirty="0"/>
              <a:t>Cl 52 #12-64</a:t>
            </a:r>
          </a:p>
          <a:p>
            <a:r>
              <a:rPr lang="es-CO" sz="1200" b="1" dirty="0"/>
              <a:t>Bogotá: Chapinero</a:t>
            </a:r>
          </a:p>
        </p:txBody>
      </p:sp>
      <p:sp>
        <p:nvSpPr>
          <p:cNvPr id="116" name="Estrella: 5 puntas 115">
            <a:extLst>
              <a:ext uri="{FF2B5EF4-FFF2-40B4-BE49-F238E27FC236}">
                <a16:creationId xmlns:a16="http://schemas.microsoft.com/office/drawing/2014/main" id="{BD3397F4-8891-D62A-EBC1-A343ADD76162}"/>
              </a:ext>
            </a:extLst>
          </p:cNvPr>
          <p:cNvSpPr/>
          <p:nvPr/>
        </p:nvSpPr>
        <p:spPr>
          <a:xfrm>
            <a:off x="1269102" y="10574020"/>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7" name="Estrella: 5 puntas 116">
            <a:extLst>
              <a:ext uri="{FF2B5EF4-FFF2-40B4-BE49-F238E27FC236}">
                <a16:creationId xmlns:a16="http://schemas.microsoft.com/office/drawing/2014/main" id="{4FA4F8D7-6F57-B0D2-9A00-997C18626E03}"/>
              </a:ext>
            </a:extLst>
          </p:cNvPr>
          <p:cNvSpPr/>
          <p:nvPr/>
        </p:nvSpPr>
        <p:spPr>
          <a:xfrm>
            <a:off x="1421502" y="10574020"/>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8" name="Estrella: 5 puntas 117">
            <a:extLst>
              <a:ext uri="{FF2B5EF4-FFF2-40B4-BE49-F238E27FC236}">
                <a16:creationId xmlns:a16="http://schemas.microsoft.com/office/drawing/2014/main" id="{39573DED-EE61-C916-54DB-28648CA7B404}"/>
              </a:ext>
            </a:extLst>
          </p:cNvPr>
          <p:cNvSpPr/>
          <p:nvPr/>
        </p:nvSpPr>
        <p:spPr>
          <a:xfrm>
            <a:off x="1573902" y="10574020"/>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9" name="Estrella: 5 puntas 118">
            <a:extLst>
              <a:ext uri="{FF2B5EF4-FFF2-40B4-BE49-F238E27FC236}">
                <a16:creationId xmlns:a16="http://schemas.microsoft.com/office/drawing/2014/main" id="{770214AD-5E4D-0389-98A0-4E3497419CA9}"/>
              </a:ext>
            </a:extLst>
          </p:cNvPr>
          <p:cNvSpPr/>
          <p:nvPr/>
        </p:nvSpPr>
        <p:spPr>
          <a:xfrm>
            <a:off x="1726302" y="10574020"/>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0" name="Estrella: 5 puntas 119">
            <a:extLst>
              <a:ext uri="{FF2B5EF4-FFF2-40B4-BE49-F238E27FC236}">
                <a16:creationId xmlns:a16="http://schemas.microsoft.com/office/drawing/2014/main" id="{F03DE82E-5A32-87EE-DA19-3CFEF9C41932}"/>
              </a:ext>
            </a:extLst>
          </p:cNvPr>
          <p:cNvSpPr/>
          <p:nvPr/>
        </p:nvSpPr>
        <p:spPr>
          <a:xfrm>
            <a:off x="1878702" y="10574020"/>
            <a:ext cx="45719" cy="45719"/>
          </a:xfrm>
          <a:prstGeom prst="star5">
            <a:avLst/>
          </a:prstGeom>
          <a:solidFill>
            <a:schemeClr val="accent4">
              <a:lumMod val="60000"/>
              <a:lumOff val="40000"/>
            </a:schemeClr>
          </a:solidFill>
          <a:ln>
            <a:solidFill>
              <a:schemeClr val="accent4">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21" name="CuadroTexto 120">
            <a:extLst>
              <a:ext uri="{FF2B5EF4-FFF2-40B4-BE49-F238E27FC236}">
                <a16:creationId xmlns:a16="http://schemas.microsoft.com/office/drawing/2014/main" id="{9C944875-FF4E-FA94-AC67-28F175862D37}"/>
              </a:ext>
            </a:extLst>
          </p:cNvPr>
          <p:cNvSpPr txBox="1"/>
          <p:nvPr/>
        </p:nvSpPr>
        <p:spPr>
          <a:xfrm>
            <a:off x="1269102" y="10805121"/>
            <a:ext cx="1556974" cy="461665"/>
          </a:xfrm>
          <a:prstGeom prst="rect">
            <a:avLst/>
          </a:prstGeom>
          <a:noFill/>
        </p:spPr>
        <p:txBody>
          <a:bodyPr wrap="square" rtlCol="0">
            <a:spAutoFit/>
          </a:bodyPr>
          <a:lstStyle/>
          <a:p>
            <a:r>
              <a:rPr lang="es-CO" sz="1200" b="1" dirty="0"/>
              <a:t>Cl 39B, CQ-73#N°-67</a:t>
            </a:r>
          </a:p>
          <a:p>
            <a:r>
              <a:rPr lang="es-CO" sz="1200" b="1" dirty="0"/>
              <a:t>Medellín </a:t>
            </a:r>
          </a:p>
        </p:txBody>
      </p:sp>
      <p:pic>
        <p:nvPicPr>
          <p:cNvPr id="123" name="Imagen 122">
            <a:extLst>
              <a:ext uri="{FF2B5EF4-FFF2-40B4-BE49-F238E27FC236}">
                <a16:creationId xmlns:a16="http://schemas.microsoft.com/office/drawing/2014/main" id="{FF4E3CB4-614F-40B0-FE71-FC0A10255087}"/>
              </a:ext>
            </a:extLst>
          </p:cNvPr>
          <p:cNvPicPr>
            <a:picLocks noChangeAspect="1"/>
          </p:cNvPicPr>
          <p:nvPr/>
        </p:nvPicPr>
        <p:blipFill rotWithShape="1">
          <a:blip r:embed="rId16">
            <a:extLst>
              <a:ext uri="{28A0092B-C50C-407E-A947-70E740481C1C}">
                <a14:useLocalDpi xmlns:a14="http://schemas.microsoft.com/office/drawing/2010/main" val="0"/>
              </a:ext>
            </a:extLst>
          </a:blip>
          <a:srcRect l="14411" t="876" r="18376" b="-876"/>
          <a:stretch/>
        </p:blipFill>
        <p:spPr>
          <a:xfrm>
            <a:off x="191680" y="9320639"/>
            <a:ext cx="998819" cy="990075"/>
          </a:xfrm>
          <a:prstGeom prst="rect">
            <a:avLst/>
          </a:prstGeom>
        </p:spPr>
      </p:pic>
      <p:sp>
        <p:nvSpPr>
          <p:cNvPr id="2" name="Rectángulo 1">
            <a:extLst>
              <a:ext uri="{FF2B5EF4-FFF2-40B4-BE49-F238E27FC236}">
                <a16:creationId xmlns:a16="http://schemas.microsoft.com/office/drawing/2014/main" id="{1328032F-4F1A-DFC4-2EBE-00A92CA0A8C6}"/>
              </a:ext>
            </a:extLst>
          </p:cNvPr>
          <p:cNvSpPr/>
          <p:nvPr/>
        </p:nvSpPr>
        <p:spPr>
          <a:xfrm>
            <a:off x="2094096" y="339484"/>
            <a:ext cx="4517889" cy="3470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CO"/>
          </a:p>
        </p:txBody>
      </p:sp>
      <p:sp>
        <p:nvSpPr>
          <p:cNvPr id="6" name="CuadroTexto 5">
            <a:extLst>
              <a:ext uri="{FF2B5EF4-FFF2-40B4-BE49-F238E27FC236}">
                <a16:creationId xmlns:a16="http://schemas.microsoft.com/office/drawing/2014/main" id="{D598C3A3-9748-4403-92C6-7BD8725D85C9}"/>
              </a:ext>
            </a:extLst>
          </p:cNvPr>
          <p:cNvSpPr txBox="1"/>
          <p:nvPr/>
        </p:nvSpPr>
        <p:spPr>
          <a:xfrm>
            <a:off x="4534754"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Reservas</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7" name="CuadroTexto 6">
            <a:extLst>
              <a:ext uri="{FF2B5EF4-FFF2-40B4-BE49-F238E27FC236}">
                <a16:creationId xmlns:a16="http://schemas.microsoft.com/office/drawing/2014/main" id="{309CCA3A-AAE6-48D1-8B3D-E8CCDC469F5B}"/>
              </a:ext>
            </a:extLst>
          </p:cNvPr>
          <p:cNvSpPr txBox="1"/>
          <p:nvPr/>
        </p:nvSpPr>
        <p:spPr>
          <a:xfrm>
            <a:off x="3355657"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Sedes</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8" name="CuadroTexto 7">
            <a:hlinkClick r:id="rId5" action="ppaction://hlinksldjump"/>
            <a:extLst>
              <a:ext uri="{FF2B5EF4-FFF2-40B4-BE49-F238E27FC236}">
                <a16:creationId xmlns:a16="http://schemas.microsoft.com/office/drawing/2014/main" id="{995AC1FC-7B58-467F-8845-C4F440435E81}"/>
              </a:ext>
            </a:extLst>
          </p:cNvPr>
          <p:cNvSpPr txBox="1"/>
          <p:nvPr/>
        </p:nvSpPr>
        <p:spPr>
          <a:xfrm>
            <a:off x="5713850"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5" action="ppaction://hlinksldjump"/>
              </a:rPr>
              <a:t>Contacto</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5" name="CuadroTexto 4">
            <a:hlinkClick r:id="rId17" action="ppaction://hlinksldjump"/>
            <a:extLst>
              <a:ext uri="{FF2B5EF4-FFF2-40B4-BE49-F238E27FC236}">
                <a16:creationId xmlns:a16="http://schemas.microsoft.com/office/drawing/2014/main" id="{426B236D-4433-4505-8677-36F6B8D5A44A}"/>
              </a:ext>
            </a:extLst>
          </p:cNvPr>
          <p:cNvSpPr txBox="1"/>
          <p:nvPr/>
        </p:nvSpPr>
        <p:spPr>
          <a:xfrm>
            <a:off x="2176560"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Nosotros</a:t>
            </a:r>
          </a:p>
        </p:txBody>
      </p:sp>
    </p:spTree>
    <p:extLst>
      <p:ext uri="{BB962C8B-B14F-4D97-AF65-F5344CB8AC3E}">
        <p14:creationId xmlns:p14="http://schemas.microsoft.com/office/powerpoint/2010/main" val="172094611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ángulo 28">
            <a:extLst>
              <a:ext uri="{FF2B5EF4-FFF2-40B4-BE49-F238E27FC236}">
                <a16:creationId xmlns:a16="http://schemas.microsoft.com/office/drawing/2014/main" id="{B5322850-D6A2-37D9-0765-8F20739ADBBC}"/>
              </a:ext>
            </a:extLst>
          </p:cNvPr>
          <p:cNvSpPr/>
          <p:nvPr/>
        </p:nvSpPr>
        <p:spPr>
          <a:xfrm>
            <a:off x="0" y="11649074"/>
            <a:ext cx="6857999" cy="542926"/>
          </a:xfrm>
          <a:prstGeom prst="rect">
            <a:avLst/>
          </a:prstGeom>
          <a:solidFill>
            <a:schemeClr val="bg2">
              <a:lumMod val="25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31" name="CuadroTexto 30">
            <a:hlinkClick r:id="rId2" action="ppaction://hlinksldjump"/>
            <a:extLst>
              <a:ext uri="{FF2B5EF4-FFF2-40B4-BE49-F238E27FC236}">
                <a16:creationId xmlns:a16="http://schemas.microsoft.com/office/drawing/2014/main" id="{D8A529E5-FD9D-F599-8034-88AB909C9A27}"/>
              </a:ext>
            </a:extLst>
          </p:cNvPr>
          <p:cNvSpPr txBox="1"/>
          <p:nvPr/>
        </p:nvSpPr>
        <p:spPr>
          <a:xfrm>
            <a:off x="1461120"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2" action="ppaction://hlinksldjump"/>
              </a:rPr>
              <a:t>Reservas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2" name="CuadroTexto 31">
            <a:extLst>
              <a:ext uri="{FF2B5EF4-FFF2-40B4-BE49-F238E27FC236}">
                <a16:creationId xmlns:a16="http://schemas.microsoft.com/office/drawing/2014/main" id="{8097840C-49B9-D1FE-C56A-6B955EDDDF05}"/>
              </a:ext>
            </a:extLst>
          </p:cNvPr>
          <p:cNvSpPr txBox="1"/>
          <p:nvPr/>
        </p:nvSpPr>
        <p:spPr>
          <a:xfrm>
            <a:off x="80433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Sedes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3" name="CuadroTexto 32">
            <a:extLst>
              <a:ext uri="{FF2B5EF4-FFF2-40B4-BE49-F238E27FC236}">
                <a16:creationId xmlns:a16="http://schemas.microsoft.com/office/drawing/2014/main" id="{A8578C0B-E1B5-6E46-9FA1-3F3C8AF5BBBA}"/>
              </a:ext>
            </a:extLst>
          </p:cNvPr>
          <p:cNvSpPr txBox="1"/>
          <p:nvPr/>
        </p:nvSpPr>
        <p:spPr>
          <a:xfrm>
            <a:off x="211790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Contacto</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4" name="CuadroTexto 33">
            <a:hlinkClick r:id="rId5" action="ppaction://hlinksldjump"/>
            <a:extLst>
              <a:ext uri="{FF2B5EF4-FFF2-40B4-BE49-F238E27FC236}">
                <a16:creationId xmlns:a16="http://schemas.microsoft.com/office/drawing/2014/main" id="{CFF86242-52ED-3ADC-21D0-A54FA1366B46}"/>
              </a:ext>
            </a:extLst>
          </p:cNvPr>
          <p:cNvSpPr txBox="1"/>
          <p:nvPr/>
        </p:nvSpPr>
        <p:spPr>
          <a:xfrm>
            <a:off x="0" y="1177624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5" action="ppaction://hlinksldjump"/>
              </a:rPr>
              <a:t>Nosotros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pic>
        <p:nvPicPr>
          <p:cNvPr id="12" name="Imagen 11">
            <a:extLst>
              <a:ext uri="{FF2B5EF4-FFF2-40B4-BE49-F238E27FC236}">
                <a16:creationId xmlns:a16="http://schemas.microsoft.com/office/drawing/2014/main" id="{165E835F-BAF7-FA55-8075-D5AC47BD7ED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46590" y="2292833"/>
            <a:ext cx="1556067" cy="2316007"/>
          </a:xfrm>
          <a:prstGeom prst="rect">
            <a:avLst/>
          </a:prstGeom>
          <a:effectLst>
            <a:outerShdw blurRad="50800" dist="38100" dir="2700000" sx="105000" sy="105000" algn="tl" rotWithShape="0">
              <a:schemeClr val="accent4">
                <a:lumMod val="75000"/>
                <a:alpha val="40000"/>
              </a:schemeClr>
            </a:outerShdw>
          </a:effectLst>
        </p:spPr>
      </p:pic>
      <p:sp>
        <p:nvSpPr>
          <p:cNvPr id="13" name="CuadroTexto 12">
            <a:extLst>
              <a:ext uri="{FF2B5EF4-FFF2-40B4-BE49-F238E27FC236}">
                <a16:creationId xmlns:a16="http://schemas.microsoft.com/office/drawing/2014/main" id="{0FCDD7BB-E08F-3B81-EA63-807ABD872381}"/>
              </a:ext>
            </a:extLst>
          </p:cNvPr>
          <p:cNvSpPr txBox="1"/>
          <p:nvPr/>
        </p:nvSpPr>
        <p:spPr>
          <a:xfrm>
            <a:off x="2176610" y="1438819"/>
            <a:ext cx="2504777" cy="369332"/>
          </a:xfrm>
          <a:prstGeom prst="rect">
            <a:avLst/>
          </a:prstGeom>
          <a:noFill/>
        </p:spPr>
        <p:txBody>
          <a:bodyPr wrap="square" rtlCol="0">
            <a:spAutoFit/>
          </a:bodyPr>
          <a:lstStyle/>
          <a:p>
            <a:pPr algn="ctr"/>
            <a:r>
              <a:rPr lang="es-CO" b="1" dirty="0"/>
              <a:t>Conoce sobre nosotros </a:t>
            </a:r>
          </a:p>
        </p:txBody>
      </p:sp>
      <p:sp>
        <p:nvSpPr>
          <p:cNvPr id="17" name="CuadroTexto 16">
            <a:extLst>
              <a:ext uri="{FF2B5EF4-FFF2-40B4-BE49-F238E27FC236}">
                <a16:creationId xmlns:a16="http://schemas.microsoft.com/office/drawing/2014/main" id="{B8CF10B4-B29F-7B46-35C9-0BFB25EB0883}"/>
              </a:ext>
            </a:extLst>
          </p:cNvPr>
          <p:cNvSpPr txBox="1"/>
          <p:nvPr/>
        </p:nvSpPr>
        <p:spPr>
          <a:xfrm>
            <a:off x="2228850" y="2292833"/>
            <a:ext cx="3436620" cy="4370427"/>
          </a:xfrm>
          <a:prstGeom prst="rect">
            <a:avLst/>
          </a:prstGeom>
          <a:noFill/>
        </p:spPr>
        <p:txBody>
          <a:bodyPr wrap="square">
            <a:spAutoFit/>
          </a:bodyPr>
          <a:lstStyle/>
          <a:p>
            <a:r>
              <a:rPr lang="es-MX" sz="1400" b="1" dirty="0">
                <a:solidFill>
                  <a:schemeClr val="accent4">
                    <a:lumMod val="50000"/>
                  </a:schemeClr>
                </a:solidFill>
              </a:rPr>
              <a:t>Más de 20 Años de Experiencia</a:t>
            </a:r>
          </a:p>
          <a:p>
            <a:br>
              <a:rPr lang="es-MX" dirty="0"/>
            </a:br>
            <a:r>
              <a:rPr lang="es-MX" sz="1050" dirty="0">
                <a:latin typeface="Segoe UI" panose="020B0502040204020203" pitchFamily="34" charset="0"/>
              </a:rPr>
              <a:t>Bienvenidos a </a:t>
            </a:r>
            <a:r>
              <a:rPr lang="es-MX" sz="1050" b="1" dirty="0">
                <a:latin typeface="Segoe UI" panose="020B0502040204020203" pitchFamily="34" charset="0"/>
              </a:rPr>
              <a:t>La Trilogía del sabor</a:t>
            </a:r>
            <a:r>
              <a:rPr lang="es-MX" sz="1050" dirty="0">
                <a:latin typeface="Segoe UI" panose="020B0502040204020203" pitchFamily="34" charset="0"/>
              </a:rPr>
              <a:t>, un espacio dedicado a ofrecerte lo mejor de la gastronomía local e internacional Con un ambiente acogedor y un servicio amable, nuestro restaurante es el lugar ideal para disfrutar de un buen plato en buena compañía. Fundado en 2003, La Trilogía del sabor nació de nuestra pasión por resaltar los sabores auténticos de nuestra tierra. Queríamos un espacio donde se valoraran los ingredientes frescos y locales, y al mismo tiempo, honrar las recetas tradicionales que han pasado de generación en generación.</a:t>
            </a:r>
          </a:p>
          <a:p>
            <a:pPr algn="l"/>
            <a:br>
              <a:rPr lang="es-MX" sz="1050" dirty="0"/>
            </a:br>
            <a:br>
              <a:rPr lang="es-MX" sz="1050" dirty="0">
                <a:solidFill>
                  <a:srgbClr val="000000"/>
                </a:solidFill>
                <a:latin typeface="Times New Roman" panose="02020603050405020304" pitchFamily="18" charset="0"/>
              </a:rPr>
            </a:br>
            <a:r>
              <a:rPr lang="es-MX" sz="1050" dirty="0">
                <a:solidFill>
                  <a:srgbClr val="000000"/>
                </a:solidFill>
                <a:latin typeface="Segoe UI" panose="020B0502040204020203" pitchFamily="34" charset="0"/>
              </a:rPr>
              <a:t>Desde sus primeros días, nos hemos esforzado por crear un menú que refleje el espíritu de nuestra tierra y las mejores tradiciones culinarias, pero siempre con un toque innovador que sorprenda a nuestros comensales.</a:t>
            </a:r>
            <a:br>
              <a:rPr lang="es-MX" sz="1050" dirty="0">
                <a:solidFill>
                  <a:srgbClr val="000000"/>
                </a:solidFill>
                <a:latin typeface="Segoe UI" panose="020B0502040204020203" pitchFamily="34" charset="0"/>
              </a:rPr>
            </a:br>
            <a:br>
              <a:rPr lang="es-MX" sz="1050" dirty="0">
                <a:solidFill>
                  <a:srgbClr val="000000"/>
                </a:solidFill>
                <a:latin typeface="Segoe UI" panose="020B0502040204020203" pitchFamily="34" charset="0"/>
              </a:rPr>
            </a:br>
            <a:endParaRPr lang="es-MX" sz="1050" dirty="0">
              <a:solidFill>
                <a:srgbClr val="000000"/>
              </a:solidFill>
              <a:latin typeface="Segoe UI" panose="020B0502040204020203" pitchFamily="34" charset="0"/>
            </a:endParaRPr>
          </a:p>
          <a:p>
            <a:br>
              <a:rPr lang="es-MX" dirty="0">
                <a:solidFill>
                  <a:srgbClr val="000000"/>
                </a:solidFill>
                <a:latin typeface="Times New Roman" panose="02020603050405020304" pitchFamily="18" charset="0"/>
              </a:rPr>
            </a:br>
            <a:endParaRPr lang="es-CO" dirty="0"/>
          </a:p>
        </p:txBody>
      </p:sp>
      <p:pic>
        <p:nvPicPr>
          <p:cNvPr id="22" name="Imagen 21">
            <a:extLst>
              <a:ext uri="{FF2B5EF4-FFF2-40B4-BE49-F238E27FC236}">
                <a16:creationId xmlns:a16="http://schemas.microsoft.com/office/drawing/2014/main" id="{5828B789-E5DC-29F0-C65A-EE340EAA765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979530" y="6745100"/>
            <a:ext cx="1556068" cy="2316008"/>
          </a:xfrm>
          <a:prstGeom prst="rect">
            <a:avLst/>
          </a:prstGeom>
          <a:effectLst>
            <a:outerShdw blurRad="50800" dist="38100" dir="2700000" sx="106000" sy="106000" algn="tl" rotWithShape="0">
              <a:schemeClr val="accent4">
                <a:lumMod val="75000"/>
                <a:alpha val="40000"/>
              </a:schemeClr>
            </a:outerShdw>
          </a:effectLst>
        </p:spPr>
      </p:pic>
      <p:sp>
        <p:nvSpPr>
          <p:cNvPr id="8" name="CuadroTexto 7">
            <a:extLst>
              <a:ext uri="{FF2B5EF4-FFF2-40B4-BE49-F238E27FC236}">
                <a16:creationId xmlns:a16="http://schemas.microsoft.com/office/drawing/2014/main" id="{3F22144F-96B8-9206-5EFC-3007FB175425}"/>
              </a:ext>
            </a:extLst>
          </p:cNvPr>
          <p:cNvSpPr txBox="1"/>
          <p:nvPr/>
        </p:nvSpPr>
        <p:spPr>
          <a:xfrm>
            <a:off x="246590" y="7609699"/>
            <a:ext cx="3435350" cy="2354491"/>
          </a:xfrm>
          <a:prstGeom prst="rect">
            <a:avLst/>
          </a:prstGeom>
          <a:noFill/>
        </p:spPr>
        <p:txBody>
          <a:bodyPr wrap="square">
            <a:spAutoFit/>
          </a:bodyPr>
          <a:lstStyle/>
          <a:p>
            <a:r>
              <a:rPr lang="es-MX" sz="1050" dirty="0">
                <a:solidFill>
                  <a:srgbClr val="000000"/>
                </a:solidFill>
                <a:latin typeface="Segoe UI" panose="020B0502040204020203" pitchFamily="34" charset="0"/>
              </a:rPr>
              <a:t>Nuestro equipo de chefs liderado por </a:t>
            </a:r>
            <a:r>
              <a:rPr lang="es-MX" sz="1050" b="1" dirty="0">
                <a:solidFill>
                  <a:srgbClr val="000000"/>
                </a:solidFill>
                <a:latin typeface="Segoe UI" panose="020B0502040204020203" pitchFamily="34" charset="0"/>
              </a:rPr>
              <a:t>Valeri Vera, Nicolas Castillo y Lucas </a:t>
            </a:r>
            <a:r>
              <a:rPr lang="es-MX" sz="1050" b="1" dirty="0" err="1">
                <a:solidFill>
                  <a:srgbClr val="000000"/>
                </a:solidFill>
                <a:latin typeface="Segoe UI" panose="020B0502040204020203" pitchFamily="34" charset="0"/>
              </a:rPr>
              <a:t>Garcia</a:t>
            </a:r>
            <a:r>
              <a:rPr lang="es-MX" sz="1050" dirty="0">
                <a:solidFill>
                  <a:srgbClr val="000000"/>
                </a:solidFill>
                <a:latin typeface="Segoe UI" panose="020B0502040204020203" pitchFamily="34" charset="0"/>
              </a:rPr>
              <a:t> se dedica a crear experiencias únicas a través de platos preparados con los mejores ingredientes frescos y locales. La calidad y el servicio al cliente son nuestra prioridad, y nos enorgullece ofrecerte una experiencia que va más allá de la comida.</a:t>
            </a:r>
            <a:br>
              <a:rPr lang="es-MX" sz="1050" dirty="0">
                <a:solidFill>
                  <a:srgbClr val="000000"/>
                </a:solidFill>
                <a:latin typeface="Segoe UI" panose="020B0502040204020203" pitchFamily="34" charset="0"/>
              </a:rPr>
            </a:br>
            <a:br>
              <a:rPr lang="es-MX" sz="1050" dirty="0">
                <a:solidFill>
                  <a:srgbClr val="000000"/>
                </a:solidFill>
                <a:latin typeface="Segoe UI" panose="020B0502040204020203" pitchFamily="34" charset="0"/>
              </a:rPr>
            </a:br>
            <a:r>
              <a:rPr lang="es-MX" sz="1050" dirty="0">
                <a:solidFill>
                  <a:srgbClr val="000000"/>
                </a:solidFill>
                <a:latin typeface="Segoe UI" panose="020B0502040204020203" pitchFamily="34" charset="0"/>
              </a:rPr>
              <a:t>Te invitamos a que nos visites y disfrutes de una experiencia única, donde cada detalle cuenta y cada plato es una verdadera obra de arte.</a:t>
            </a:r>
            <a:br>
              <a:rPr lang="es-MX" sz="1050" dirty="0">
                <a:solidFill>
                  <a:srgbClr val="000000"/>
                </a:solidFill>
                <a:latin typeface="Segoe UI" panose="020B0502040204020203" pitchFamily="34" charset="0"/>
              </a:rPr>
            </a:br>
            <a:br>
              <a:rPr lang="es-MX" sz="1050" dirty="0">
                <a:solidFill>
                  <a:srgbClr val="000000"/>
                </a:solidFill>
                <a:latin typeface="Segoe UI" panose="020B0502040204020203" pitchFamily="34" charset="0"/>
              </a:rPr>
            </a:br>
            <a:r>
              <a:rPr lang="es-MX" sz="1050" u="sng" dirty="0">
                <a:solidFill>
                  <a:srgbClr val="0000FF"/>
                </a:solidFill>
                <a:latin typeface="Segoe UI" panose="020B0502040204020203" pitchFamily="34" charset="0"/>
              </a:rPr>
              <a:t>¡Esperamos verte pronto y que formes parte de nuestra historia!</a:t>
            </a:r>
            <a:endParaRPr lang="es-CO" sz="1050" dirty="0"/>
          </a:p>
        </p:txBody>
      </p:sp>
      <p:pic>
        <p:nvPicPr>
          <p:cNvPr id="9" name="Imagen 8">
            <a:extLst>
              <a:ext uri="{FF2B5EF4-FFF2-40B4-BE49-F238E27FC236}">
                <a16:creationId xmlns:a16="http://schemas.microsoft.com/office/drawing/2014/main" id="{5EE0BE87-F326-A1BA-58FA-90DB10BD8B4F}"/>
              </a:ext>
            </a:extLst>
          </p:cNvPr>
          <p:cNvPicPr>
            <a:picLocks noChangeAspect="1"/>
          </p:cNvPicPr>
          <p:nvPr/>
        </p:nvPicPr>
        <p:blipFill rotWithShape="1">
          <a:blip r:embed="rId8">
            <a:extLst>
              <a:ext uri="{28A0092B-C50C-407E-A947-70E740481C1C}">
                <a14:useLocalDpi xmlns:a14="http://schemas.microsoft.com/office/drawing/2010/main" val="0"/>
              </a:ext>
            </a:extLst>
          </a:blip>
          <a:srcRect t="21616" b="30097"/>
          <a:stretch/>
        </p:blipFill>
        <p:spPr>
          <a:xfrm>
            <a:off x="0" y="0"/>
            <a:ext cx="6858000" cy="1836884"/>
          </a:xfrm>
          <a:prstGeom prst="rect">
            <a:avLst/>
          </a:prstGeom>
        </p:spPr>
      </p:pic>
      <p:pic>
        <p:nvPicPr>
          <p:cNvPr id="10" name="Imagen 9">
            <a:hlinkClick r:id="rId9" action="ppaction://hlinksldjump"/>
            <a:extLst>
              <a:ext uri="{FF2B5EF4-FFF2-40B4-BE49-F238E27FC236}">
                <a16:creationId xmlns:a16="http://schemas.microsoft.com/office/drawing/2014/main" id="{091B9228-9100-F674-F155-5243619ECA8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71349" y="113195"/>
            <a:ext cx="1508821" cy="1508821"/>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1" name="Rectángulo 10">
            <a:extLst>
              <a:ext uri="{FF2B5EF4-FFF2-40B4-BE49-F238E27FC236}">
                <a16:creationId xmlns:a16="http://schemas.microsoft.com/office/drawing/2014/main" id="{3C3562D8-CD45-2ACF-D203-58575F97FEAF}"/>
              </a:ext>
            </a:extLst>
          </p:cNvPr>
          <p:cNvSpPr/>
          <p:nvPr/>
        </p:nvSpPr>
        <p:spPr>
          <a:xfrm>
            <a:off x="2094096" y="339484"/>
            <a:ext cx="4517889" cy="3470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CO"/>
          </a:p>
        </p:txBody>
      </p:sp>
      <p:sp>
        <p:nvSpPr>
          <p:cNvPr id="14" name="CuadroTexto 13">
            <a:extLst>
              <a:ext uri="{FF2B5EF4-FFF2-40B4-BE49-F238E27FC236}">
                <a16:creationId xmlns:a16="http://schemas.microsoft.com/office/drawing/2014/main" id="{DE86BE4A-77C9-1CFA-B67F-4130D3CA0333}"/>
              </a:ext>
            </a:extLst>
          </p:cNvPr>
          <p:cNvSpPr txBox="1"/>
          <p:nvPr/>
        </p:nvSpPr>
        <p:spPr>
          <a:xfrm>
            <a:off x="4534754"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2" action="ppaction://hlinksldjump"/>
              </a:rPr>
              <a:t>Reservas</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5" name="CuadroTexto 14">
            <a:extLst>
              <a:ext uri="{FF2B5EF4-FFF2-40B4-BE49-F238E27FC236}">
                <a16:creationId xmlns:a16="http://schemas.microsoft.com/office/drawing/2014/main" id="{DAD62B59-015F-A047-919B-FC44C7C01125}"/>
              </a:ext>
            </a:extLst>
          </p:cNvPr>
          <p:cNvSpPr txBox="1"/>
          <p:nvPr/>
        </p:nvSpPr>
        <p:spPr>
          <a:xfrm>
            <a:off x="3355657"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Sedes</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6" name="CuadroTexto 15">
            <a:hlinkClick r:id="rId4" action="ppaction://hlinksldjump"/>
            <a:extLst>
              <a:ext uri="{FF2B5EF4-FFF2-40B4-BE49-F238E27FC236}">
                <a16:creationId xmlns:a16="http://schemas.microsoft.com/office/drawing/2014/main" id="{65DC6AFE-ED23-BA9B-13B8-54FC994C549D}"/>
              </a:ext>
            </a:extLst>
          </p:cNvPr>
          <p:cNvSpPr txBox="1"/>
          <p:nvPr/>
        </p:nvSpPr>
        <p:spPr>
          <a:xfrm>
            <a:off x="5713850"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Contacto</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8" name="CuadroTexto 17">
            <a:hlinkClick r:id="rId5" action="ppaction://hlinksldjump"/>
            <a:extLst>
              <a:ext uri="{FF2B5EF4-FFF2-40B4-BE49-F238E27FC236}">
                <a16:creationId xmlns:a16="http://schemas.microsoft.com/office/drawing/2014/main" id="{C41CF109-B377-6E6D-65F5-71CB44259C27}"/>
              </a:ext>
            </a:extLst>
          </p:cNvPr>
          <p:cNvSpPr txBox="1"/>
          <p:nvPr/>
        </p:nvSpPr>
        <p:spPr>
          <a:xfrm>
            <a:off x="2176560"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Nosotros</a:t>
            </a:r>
          </a:p>
        </p:txBody>
      </p:sp>
    </p:spTree>
    <p:extLst>
      <p:ext uri="{BB962C8B-B14F-4D97-AF65-F5344CB8AC3E}">
        <p14:creationId xmlns:p14="http://schemas.microsoft.com/office/powerpoint/2010/main" val="9994609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Rectángulo 26">
            <a:extLst>
              <a:ext uri="{FF2B5EF4-FFF2-40B4-BE49-F238E27FC236}">
                <a16:creationId xmlns:a16="http://schemas.microsoft.com/office/drawing/2014/main" id="{8D996CE1-E23A-E3B1-1E34-C57232DAD2A8}"/>
              </a:ext>
            </a:extLst>
          </p:cNvPr>
          <p:cNvSpPr/>
          <p:nvPr/>
        </p:nvSpPr>
        <p:spPr>
          <a:xfrm>
            <a:off x="0" y="11649074"/>
            <a:ext cx="6857999" cy="542926"/>
          </a:xfrm>
          <a:prstGeom prst="rect">
            <a:avLst/>
          </a:prstGeom>
          <a:solidFill>
            <a:schemeClr val="bg2">
              <a:lumMod val="25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8" name="CuadroTexto 27">
            <a:hlinkClick r:id="rId2" action="ppaction://hlinksldjump"/>
            <a:extLst>
              <a:ext uri="{FF2B5EF4-FFF2-40B4-BE49-F238E27FC236}">
                <a16:creationId xmlns:a16="http://schemas.microsoft.com/office/drawing/2014/main" id="{48324847-6474-BD82-4907-AEBE37219372}"/>
              </a:ext>
            </a:extLst>
          </p:cNvPr>
          <p:cNvSpPr txBox="1"/>
          <p:nvPr/>
        </p:nvSpPr>
        <p:spPr>
          <a:xfrm>
            <a:off x="1461120"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2" action="ppaction://hlinksldjump"/>
              </a:rPr>
              <a:t>Reservas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29" name="CuadroTexto 28">
            <a:extLst>
              <a:ext uri="{FF2B5EF4-FFF2-40B4-BE49-F238E27FC236}">
                <a16:creationId xmlns:a16="http://schemas.microsoft.com/office/drawing/2014/main" id="{4F076EDB-BE0C-8E5E-0019-E28E97F37383}"/>
              </a:ext>
            </a:extLst>
          </p:cNvPr>
          <p:cNvSpPr txBox="1"/>
          <p:nvPr/>
        </p:nvSpPr>
        <p:spPr>
          <a:xfrm>
            <a:off x="80433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Sedes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0" name="CuadroTexto 29">
            <a:extLst>
              <a:ext uri="{FF2B5EF4-FFF2-40B4-BE49-F238E27FC236}">
                <a16:creationId xmlns:a16="http://schemas.microsoft.com/office/drawing/2014/main" id="{A8168B71-E8C8-5576-05F3-808B554893C7}"/>
              </a:ext>
            </a:extLst>
          </p:cNvPr>
          <p:cNvSpPr txBox="1"/>
          <p:nvPr/>
        </p:nvSpPr>
        <p:spPr>
          <a:xfrm>
            <a:off x="211790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Contacto</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1" name="CuadroTexto 30">
            <a:hlinkClick r:id="rId5" action="ppaction://hlinksldjump"/>
            <a:extLst>
              <a:ext uri="{FF2B5EF4-FFF2-40B4-BE49-F238E27FC236}">
                <a16:creationId xmlns:a16="http://schemas.microsoft.com/office/drawing/2014/main" id="{274FB5B8-71C3-4F2A-D8E6-85956271E6D6}"/>
              </a:ext>
            </a:extLst>
          </p:cNvPr>
          <p:cNvSpPr txBox="1"/>
          <p:nvPr/>
        </p:nvSpPr>
        <p:spPr>
          <a:xfrm>
            <a:off x="0" y="1177624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5" action="ppaction://hlinksldjump"/>
              </a:rPr>
              <a:t>Nosotros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3" name="CuadroTexto 32">
            <a:hlinkClick r:id="rId5" action="ppaction://hlinksldjump"/>
            <a:extLst>
              <a:ext uri="{FF2B5EF4-FFF2-40B4-BE49-F238E27FC236}">
                <a16:creationId xmlns:a16="http://schemas.microsoft.com/office/drawing/2014/main" id="{67035738-88AA-66BF-FF75-EC7C8A86CDE5}"/>
              </a:ext>
            </a:extLst>
          </p:cNvPr>
          <p:cNvSpPr txBox="1"/>
          <p:nvPr/>
        </p:nvSpPr>
        <p:spPr>
          <a:xfrm>
            <a:off x="2196087" y="315549"/>
            <a:ext cx="819150" cy="253916"/>
          </a:xfrm>
          <a:prstGeom prst="rect">
            <a:avLst/>
          </a:prstGeom>
          <a:noFill/>
        </p:spPr>
        <p:txBody>
          <a:bodyPr wrap="square" rtlCol="0">
            <a:spAutoFit/>
          </a:bodyPr>
          <a:lstStyle/>
          <a:p>
            <a:r>
              <a:rPr lang="es-CO" sz="1050" b="1" dirty="0">
                <a:ln w="0"/>
                <a:solidFill>
                  <a:schemeClr val="accent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Nosotros</a:t>
            </a:r>
          </a:p>
        </p:txBody>
      </p:sp>
      <p:sp>
        <p:nvSpPr>
          <p:cNvPr id="34" name="CuadroTexto 33">
            <a:extLst>
              <a:ext uri="{FF2B5EF4-FFF2-40B4-BE49-F238E27FC236}">
                <a16:creationId xmlns:a16="http://schemas.microsoft.com/office/drawing/2014/main" id="{CA13DBBE-F6D2-122E-5C6F-266933D66296}"/>
              </a:ext>
            </a:extLst>
          </p:cNvPr>
          <p:cNvSpPr txBox="1"/>
          <p:nvPr/>
        </p:nvSpPr>
        <p:spPr>
          <a:xfrm>
            <a:off x="4661913" y="315549"/>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2" action="ppaction://hlinksldjump"/>
              </a:rPr>
              <a:t>Reservas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5" name="CuadroTexto 34">
            <a:extLst>
              <a:ext uri="{FF2B5EF4-FFF2-40B4-BE49-F238E27FC236}">
                <a16:creationId xmlns:a16="http://schemas.microsoft.com/office/drawing/2014/main" id="{796BCC45-2951-7B20-849A-9B9EA8687348}"/>
              </a:ext>
            </a:extLst>
          </p:cNvPr>
          <p:cNvSpPr txBox="1"/>
          <p:nvPr/>
        </p:nvSpPr>
        <p:spPr>
          <a:xfrm>
            <a:off x="3429000" y="315549"/>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Sedes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6" name="CuadroTexto 35">
            <a:extLst>
              <a:ext uri="{FF2B5EF4-FFF2-40B4-BE49-F238E27FC236}">
                <a16:creationId xmlns:a16="http://schemas.microsoft.com/office/drawing/2014/main" id="{1119BF96-C464-0726-A4B8-66CA5B77E58E}"/>
              </a:ext>
            </a:extLst>
          </p:cNvPr>
          <p:cNvSpPr txBox="1"/>
          <p:nvPr/>
        </p:nvSpPr>
        <p:spPr>
          <a:xfrm>
            <a:off x="5894826" y="315549"/>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Contacto</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37" name="Rectángulo 36">
            <a:hlinkClick r:id="rId6" action="ppaction://hlinksldjump"/>
            <a:extLst>
              <a:ext uri="{FF2B5EF4-FFF2-40B4-BE49-F238E27FC236}">
                <a16:creationId xmlns:a16="http://schemas.microsoft.com/office/drawing/2014/main" id="{DE15B393-926E-FC44-6904-88987A27F0BA}"/>
              </a:ext>
            </a:extLst>
          </p:cNvPr>
          <p:cNvSpPr/>
          <p:nvPr/>
        </p:nvSpPr>
        <p:spPr>
          <a:xfrm>
            <a:off x="98516" y="76226"/>
            <a:ext cx="881062" cy="31429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62560" tIns="81280" rIns="162560" bIns="81280" numCol="1" spcCol="0" rtlCol="0" fromWordArt="0" anchor="ctr" anchorCtr="0" forceAA="0" compatLnSpc="1">
            <a:prstTxWarp prst="textNoShape">
              <a:avLst/>
            </a:prstTxWarp>
            <a:noAutofit/>
          </a:bodyPr>
          <a:lstStyle/>
          <a:p>
            <a:pPr algn="ctr"/>
            <a:r>
              <a:rPr lang="es-CO" sz="1050" dirty="0"/>
              <a:t>La Trilogía del Sabor</a:t>
            </a:r>
          </a:p>
        </p:txBody>
      </p:sp>
      <p:pic>
        <p:nvPicPr>
          <p:cNvPr id="2" name="Imagen 1">
            <a:extLst>
              <a:ext uri="{FF2B5EF4-FFF2-40B4-BE49-F238E27FC236}">
                <a16:creationId xmlns:a16="http://schemas.microsoft.com/office/drawing/2014/main" id="{98C05183-4D71-A61F-CB53-A22DD1F78940}"/>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0" y="0"/>
            <a:ext cx="1623485" cy="1623485"/>
          </a:xfrm>
          <a:prstGeom prst="rect">
            <a:avLst/>
          </a:prstGeom>
        </p:spPr>
      </p:pic>
      <p:sp>
        <p:nvSpPr>
          <p:cNvPr id="4" name="CuadroTexto 3">
            <a:extLst>
              <a:ext uri="{FF2B5EF4-FFF2-40B4-BE49-F238E27FC236}">
                <a16:creationId xmlns:a16="http://schemas.microsoft.com/office/drawing/2014/main" id="{9A444F5D-6114-E9E3-4B2D-093054033613}"/>
              </a:ext>
            </a:extLst>
          </p:cNvPr>
          <p:cNvSpPr txBox="1"/>
          <p:nvPr/>
        </p:nvSpPr>
        <p:spPr>
          <a:xfrm>
            <a:off x="2108199" y="1100265"/>
            <a:ext cx="2641600" cy="646331"/>
          </a:xfrm>
          <a:prstGeom prst="rect">
            <a:avLst/>
          </a:prstGeom>
          <a:noFill/>
        </p:spPr>
        <p:txBody>
          <a:bodyPr wrap="square" rtlCol="0">
            <a:spAutoFit/>
          </a:bodyPr>
          <a:lstStyle/>
          <a:p>
            <a:pPr algn="ctr"/>
            <a:r>
              <a:rPr lang="es-CO" sz="3600" b="1" dirty="0"/>
              <a:t>Sucursales</a:t>
            </a:r>
            <a:endParaRPr lang="es-CO" b="1" dirty="0"/>
          </a:p>
        </p:txBody>
      </p:sp>
      <p:sp>
        <p:nvSpPr>
          <p:cNvPr id="7" name="CuadroTexto 6">
            <a:extLst>
              <a:ext uri="{FF2B5EF4-FFF2-40B4-BE49-F238E27FC236}">
                <a16:creationId xmlns:a16="http://schemas.microsoft.com/office/drawing/2014/main" id="{0973B697-A2A3-004D-CBFC-28F9132DB803}"/>
              </a:ext>
            </a:extLst>
          </p:cNvPr>
          <p:cNvSpPr txBox="1"/>
          <p:nvPr/>
        </p:nvSpPr>
        <p:spPr>
          <a:xfrm>
            <a:off x="140320" y="1748727"/>
            <a:ext cx="1116980" cy="461665"/>
          </a:xfrm>
          <a:prstGeom prst="rect">
            <a:avLst/>
          </a:prstGeom>
          <a:noFill/>
        </p:spPr>
        <p:txBody>
          <a:bodyPr wrap="square" rtlCol="0">
            <a:spAutoFit/>
          </a:bodyPr>
          <a:lstStyle/>
          <a:p>
            <a:r>
              <a:rPr lang="es-CO" sz="2400" b="1" dirty="0">
                <a:ln w="6600">
                  <a:solidFill>
                    <a:schemeClr val="tx1"/>
                  </a:solidFill>
                  <a:prstDash val="solid"/>
                </a:ln>
                <a:solidFill>
                  <a:schemeClr val="bg1"/>
                </a:solidFill>
                <a:effectLst>
                  <a:outerShdw blurRad="38100" dist="38100" dir="2700000" algn="tl">
                    <a:srgbClr val="000000">
                      <a:alpha val="43137"/>
                    </a:srgbClr>
                  </a:outerShdw>
                </a:effectLst>
              </a:rPr>
              <a:t>Bogotá</a:t>
            </a:r>
            <a:endParaRPr lang="es-CO" b="1" dirty="0">
              <a:ln w="6600">
                <a:solidFill>
                  <a:schemeClr val="tx1"/>
                </a:solidFill>
                <a:prstDash val="solid"/>
              </a:ln>
              <a:solidFill>
                <a:schemeClr val="bg1"/>
              </a:solidFill>
              <a:effectLst>
                <a:outerShdw blurRad="38100" dist="38100" dir="2700000" algn="tl">
                  <a:srgbClr val="000000">
                    <a:alpha val="43137"/>
                  </a:srgbClr>
                </a:outerShdw>
              </a:effectLst>
            </a:endParaRPr>
          </a:p>
        </p:txBody>
      </p:sp>
      <p:sp>
        <p:nvSpPr>
          <p:cNvPr id="20" name="Rectángulo 19">
            <a:extLst>
              <a:ext uri="{FF2B5EF4-FFF2-40B4-BE49-F238E27FC236}">
                <a16:creationId xmlns:a16="http://schemas.microsoft.com/office/drawing/2014/main" id="{43B443FF-D12F-C05C-4022-689823C076D1}"/>
              </a:ext>
            </a:extLst>
          </p:cNvPr>
          <p:cNvSpPr/>
          <p:nvPr/>
        </p:nvSpPr>
        <p:spPr>
          <a:xfrm>
            <a:off x="478870" y="2518266"/>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1" name="CuadroTexto 20">
            <a:extLst>
              <a:ext uri="{FF2B5EF4-FFF2-40B4-BE49-F238E27FC236}">
                <a16:creationId xmlns:a16="http://schemas.microsoft.com/office/drawing/2014/main" id="{2F1BFBF3-9676-E5A2-B69A-5D52C62E01C5}"/>
              </a:ext>
            </a:extLst>
          </p:cNvPr>
          <p:cNvSpPr txBox="1"/>
          <p:nvPr/>
        </p:nvSpPr>
        <p:spPr>
          <a:xfrm>
            <a:off x="667289" y="3793502"/>
            <a:ext cx="1019346" cy="307777"/>
          </a:xfrm>
          <a:prstGeom prst="rect">
            <a:avLst/>
          </a:prstGeom>
          <a:noFill/>
        </p:spPr>
        <p:txBody>
          <a:bodyPr wrap="square" rtlCol="0">
            <a:spAutoFit/>
          </a:bodyPr>
          <a:lstStyle/>
          <a:p>
            <a:pPr algn="ctr"/>
            <a:r>
              <a:rPr lang="es-CO" sz="1400" dirty="0"/>
              <a:t>Chapinero</a:t>
            </a:r>
            <a:endParaRPr lang="es-CO" dirty="0"/>
          </a:p>
        </p:txBody>
      </p:sp>
      <p:cxnSp>
        <p:nvCxnSpPr>
          <p:cNvPr id="24" name="Conector recto 23">
            <a:extLst>
              <a:ext uri="{FF2B5EF4-FFF2-40B4-BE49-F238E27FC236}">
                <a16:creationId xmlns:a16="http://schemas.microsoft.com/office/drawing/2014/main" id="{2752E7A1-97EF-B9A7-508E-41148A7A0337}"/>
              </a:ext>
            </a:extLst>
          </p:cNvPr>
          <p:cNvCxnSpPr>
            <a:cxnSpLocks/>
          </p:cNvCxnSpPr>
          <p:nvPr/>
        </p:nvCxnSpPr>
        <p:spPr>
          <a:xfrm>
            <a:off x="459442" y="4044194"/>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25" name="Rectángulo 24">
            <a:extLst>
              <a:ext uri="{FF2B5EF4-FFF2-40B4-BE49-F238E27FC236}">
                <a16:creationId xmlns:a16="http://schemas.microsoft.com/office/drawing/2014/main" id="{B31D2C23-62CC-8582-90A5-DD6DB4601780}"/>
              </a:ext>
            </a:extLst>
          </p:cNvPr>
          <p:cNvSpPr/>
          <p:nvPr/>
        </p:nvSpPr>
        <p:spPr>
          <a:xfrm>
            <a:off x="667289" y="4415352"/>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Reserva aquí</a:t>
            </a:r>
          </a:p>
        </p:txBody>
      </p:sp>
      <p:pic>
        <p:nvPicPr>
          <p:cNvPr id="26" name="Imagen 25">
            <a:extLst>
              <a:ext uri="{FF2B5EF4-FFF2-40B4-BE49-F238E27FC236}">
                <a16:creationId xmlns:a16="http://schemas.microsoft.com/office/drawing/2014/main" id="{869002C5-91A1-4112-F2AA-476919554D0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09324" y="4124035"/>
            <a:ext cx="168580" cy="168580"/>
          </a:xfrm>
          <a:prstGeom prst="rect">
            <a:avLst/>
          </a:prstGeom>
        </p:spPr>
      </p:pic>
      <p:sp>
        <p:nvSpPr>
          <p:cNvPr id="50" name="Rectángulo 49">
            <a:extLst>
              <a:ext uri="{FF2B5EF4-FFF2-40B4-BE49-F238E27FC236}">
                <a16:creationId xmlns:a16="http://schemas.microsoft.com/office/drawing/2014/main" id="{51C0FB6A-E217-16A9-B0C2-C6BF2CBCD1A9}"/>
              </a:ext>
            </a:extLst>
          </p:cNvPr>
          <p:cNvSpPr/>
          <p:nvPr/>
        </p:nvSpPr>
        <p:spPr>
          <a:xfrm>
            <a:off x="2762161" y="2515902"/>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1" name="CuadroTexto 50">
            <a:extLst>
              <a:ext uri="{FF2B5EF4-FFF2-40B4-BE49-F238E27FC236}">
                <a16:creationId xmlns:a16="http://schemas.microsoft.com/office/drawing/2014/main" id="{845E3842-6F61-81E0-4F27-3E71104374C0}"/>
              </a:ext>
            </a:extLst>
          </p:cNvPr>
          <p:cNvSpPr txBox="1"/>
          <p:nvPr/>
        </p:nvSpPr>
        <p:spPr>
          <a:xfrm>
            <a:off x="2950580" y="3791138"/>
            <a:ext cx="904460" cy="307777"/>
          </a:xfrm>
          <a:prstGeom prst="rect">
            <a:avLst/>
          </a:prstGeom>
          <a:noFill/>
        </p:spPr>
        <p:txBody>
          <a:bodyPr wrap="square" rtlCol="0">
            <a:spAutoFit/>
          </a:bodyPr>
          <a:lstStyle/>
          <a:p>
            <a:pPr algn="ctr"/>
            <a:r>
              <a:rPr lang="es-CO" sz="1400" dirty="0"/>
              <a:t>Calle Real</a:t>
            </a:r>
            <a:endParaRPr lang="es-CO" dirty="0"/>
          </a:p>
        </p:txBody>
      </p:sp>
      <p:cxnSp>
        <p:nvCxnSpPr>
          <p:cNvPr id="54" name="Conector recto 53">
            <a:extLst>
              <a:ext uri="{FF2B5EF4-FFF2-40B4-BE49-F238E27FC236}">
                <a16:creationId xmlns:a16="http://schemas.microsoft.com/office/drawing/2014/main" id="{C3B49153-1135-F3EC-59E4-EED42447796D}"/>
              </a:ext>
            </a:extLst>
          </p:cNvPr>
          <p:cNvCxnSpPr>
            <a:cxnSpLocks/>
          </p:cNvCxnSpPr>
          <p:nvPr/>
        </p:nvCxnSpPr>
        <p:spPr>
          <a:xfrm>
            <a:off x="2742733" y="4041830"/>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55" name="Rectángulo 54">
            <a:extLst>
              <a:ext uri="{FF2B5EF4-FFF2-40B4-BE49-F238E27FC236}">
                <a16:creationId xmlns:a16="http://schemas.microsoft.com/office/drawing/2014/main" id="{02589598-9C6F-956E-BFC0-1511F001C6B5}"/>
              </a:ext>
            </a:extLst>
          </p:cNvPr>
          <p:cNvSpPr/>
          <p:nvPr/>
        </p:nvSpPr>
        <p:spPr>
          <a:xfrm>
            <a:off x="2950580" y="4412989"/>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Reserva aquí </a:t>
            </a:r>
          </a:p>
        </p:txBody>
      </p:sp>
      <p:pic>
        <p:nvPicPr>
          <p:cNvPr id="56" name="Imagen 55">
            <a:extLst>
              <a:ext uri="{FF2B5EF4-FFF2-40B4-BE49-F238E27FC236}">
                <a16:creationId xmlns:a16="http://schemas.microsoft.com/office/drawing/2014/main" id="{225CBADE-910A-A128-B2A1-2C9058434C6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892615" y="4121671"/>
            <a:ext cx="168580" cy="168580"/>
          </a:xfrm>
          <a:prstGeom prst="rect">
            <a:avLst/>
          </a:prstGeom>
        </p:spPr>
      </p:pic>
      <p:sp>
        <p:nvSpPr>
          <p:cNvPr id="57" name="Rectángulo 56">
            <a:extLst>
              <a:ext uri="{FF2B5EF4-FFF2-40B4-BE49-F238E27FC236}">
                <a16:creationId xmlns:a16="http://schemas.microsoft.com/office/drawing/2014/main" id="{EBE8360F-E0A0-AA28-1007-2F5BBA6FECA0}"/>
              </a:ext>
            </a:extLst>
          </p:cNvPr>
          <p:cNvSpPr/>
          <p:nvPr/>
        </p:nvSpPr>
        <p:spPr>
          <a:xfrm>
            <a:off x="5046096" y="2518266"/>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58" name="CuadroTexto 57">
            <a:extLst>
              <a:ext uri="{FF2B5EF4-FFF2-40B4-BE49-F238E27FC236}">
                <a16:creationId xmlns:a16="http://schemas.microsoft.com/office/drawing/2014/main" id="{68AC2415-7085-344B-1F53-A67000A3B3F7}"/>
              </a:ext>
            </a:extLst>
          </p:cNvPr>
          <p:cNvSpPr txBox="1"/>
          <p:nvPr/>
        </p:nvSpPr>
        <p:spPr>
          <a:xfrm>
            <a:off x="5234515" y="3793503"/>
            <a:ext cx="904460" cy="307777"/>
          </a:xfrm>
          <a:prstGeom prst="rect">
            <a:avLst/>
          </a:prstGeom>
          <a:noFill/>
        </p:spPr>
        <p:txBody>
          <a:bodyPr wrap="square" rtlCol="0">
            <a:spAutoFit/>
          </a:bodyPr>
          <a:lstStyle/>
          <a:p>
            <a:pPr algn="ctr"/>
            <a:r>
              <a:rPr lang="es-CO" sz="1400" dirty="0"/>
              <a:t>Bogotá</a:t>
            </a:r>
            <a:endParaRPr lang="es-CO" dirty="0"/>
          </a:p>
        </p:txBody>
      </p:sp>
      <p:cxnSp>
        <p:nvCxnSpPr>
          <p:cNvPr id="61" name="Conector recto 60">
            <a:extLst>
              <a:ext uri="{FF2B5EF4-FFF2-40B4-BE49-F238E27FC236}">
                <a16:creationId xmlns:a16="http://schemas.microsoft.com/office/drawing/2014/main" id="{5D8AC6B3-5C9C-D233-AA2C-2060190047CB}"/>
              </a:ext>
            </a:extLst>
          </p:cNvPr>
          <p:cNvCxnSpPr>
            <a:cxnSpLocks/>
          </p:cNvCxnSpPr>
          <p:nvPr/>
        </p:nvCxnSpPr>
        <p:spPr>
          <a:xfrm>
            <a:off x="5026668" y="4044194"/>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62" name="Rectángulo 61">
            <a:extLst>
              <a:ext uri="{FF2B5EF4-FFF2-40B4-BE49-F238E27FC236}">
                <a16:creationId xmlns:a16="http://schemas.microsoft.com/office/drawing/2014/main" id="{001FC5C8-BBE0-830C-66A8-CB7171B3CA6F}"/>
              </a:ext>
            </a:extLst>
          </p:cNvPr>
          <p:cNvSpPr/>
          <p:nvPr/>
        </p:nvSpPr>
        <p:spPr>
          <a:xfrm>
            <a:off x="5234515" y="4415352"/>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Reserva aquí</a:t>
            </a:r>
          </a:p>
        </p:txBody>
      </p:sp>
      <p:pic>
        <p:nvPicPr>
          <p:cNvPr id="63" name="Imagen 62">
            <a:extLst>
              <a:ext uri="{FF2B5EF4-FFF2-40B4-BE49-F238E27FC236}">
                <a16:creationId xmlns:a16="http://schemas.microsoft.com/office/drawing/2014/main" id="{CE849A3A-4C1E-77CA-C691-920AE4998C0A}"/>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176550" y="4124035"/>
            <a:ext cx="168580" cy="168580"/>
          </a:xfrm>
          <a:prstGeom prst="rect">
            <a:avLst/>
          </a:prstGeom>
        </p:spPr>
      </p:pic>
      <p:sp>
        <p:nvSpPr>
          <p:cNvPr id="68" name="CuadroTexto 67">
            <a:extLst>
              <a:ext uri="{FF2B5EF4-FFF2-40B4-BE49-F238E27FC236}">
                <a16:creationId xmlns:a16="http://schemas.microsoft.com/office/drawing/2014/main" id="{8281D9A9-A3EE-AC66-3481-0AA1046EFF1B}"/>
              </a:ext>
            </a:extLst>
          </p:cNvPr>
          <p:cNvSpPr txBox="1"/>
          <p:nvPr/>
        </p:nvSpPr>
        <p:spPr>
          <a:xfrm>
            <a:off x="165712" y="4864051"/>
            <a:ext cx="2641600" cy="461665"/>
          </a:xfrm>
          <a:prstGeom prst="rect">
            <a:avLst/>
          </a:prstGeom>
          <a:noFill/>
        </p:spPr>
        <p:txBody>
          <a:bodyPr wrap="square" rtlCol="0">
            <a:spAutoFit/>
          </a:bodyPr>
          <a:lstStyle/>
          <a:p>
            <a:r>
              <a:rPr lang="es-CO" sz="2400" b="1" dirty="0">
                <a:ln w="6600">
                  <a:solidFill>
                    <a:schemeClr val="tx1"/>
                  </a:solidFill>
                  <a:prstDash val="solid"/>
                </a:ln>
                <a:solidFill>
                  <a:schemeClr val="bg1"/>
                </a:solidFill>
                <a:effectLst>
                  <a:outerShdw blurRad="38100" dist="38100" dir="2700000" algn="tl">
                    <a:srgbClr val="000000">
                      <a:alpha val="43137"/>
                    </a:srgbClr>
                  </a:outerShdw>
                </a:effectLst>
              </a:rPr>
              <a:t>Medellín</a:t>
            </a:r>
            <a:endParaRPr lang="es-CO" b="1" dirty="0">
              <a:ln w="6600">
                <a:solidFill>
                  <a:schemeClr val="tx1"/>
                </a:solidFill>
                <a:prstDash val="solid"/>
              </a:ln>
              <a:solidFill>
                <a:schemeClr val="bg1"/>
              </a:solidFill>
              <a:effectLst>
                <a:outerShdw blurRad="38100" dist="38100" dir="2700000" algn="tl">
                  <a:srgbClr val="000000">
                    <a:alpha val="43137"/>
                  </a:srgbClr>
                </a:outerShdw>
              </a:effectLst>
            </a:endParaRPr>
          </a:p>
        </p:txBody>
      </p:sp>
      <p:sp>
        <p:nvSpPr>
          <p:cNvPr id="69" name="Rectángulo 68">
            <a:extLst>
              <a:ext uri="{FF2B5EF4-FFF2-40B4-BE49-F238E27FC236}">
                <a16:creationId xmlns:a16="http://schemas.microsoft.com/office/drawing/2014/main" id="{6E6412D7-807D-D0A4-FF89-6401C3D3F4DC}"/>
              </a:ext>
            </a:extLst>
          </p:cNvPr>
          <p:cNvSpPr/>
          <p:nvPr/>
        </p:nvSpPr>
        <p:spPr>
          <a:xfrm>
            <a:off x="504264" y="5633591"/>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0" name="CuadroTexto 69">
            <a:extLst>
              <a:ext uri="{FF2B5EF4-FFF2-40B4-BE49-F238E27FC236}">
                <a16:creationId xmlns:a16="http://schemas.microsoft.com/office/drawing/2014/main" id="{35B8F01A-201D-BB70-A6EF-F705E58B92D6}"/>
              </a:ext>
            </a:extLst>
          </p:cNvPr>
          <p:cNvSpPr txBox="1"/>
          <p:nvPr/>
        </p:nvSpPr>
        <p:spPr>
          <a:xfrm>
            <a:off x="692681" y="6908825"/>
            <a:ext cx="904460" cy="307777"/>
          </a:xfrm>
          <a:prstGeom prst="rect">
            <a:avLst/>
          </a:prstGeom>
          <a:noFill/>
        </p:spPr>
        <p:txBody>
          <a:bodyPr wrap="square" rtlCol="0">
            <a:spAutoFit/>
          </a:bodyPr>
          <a:lstStyle/>
          <a:p>
            <a:pPr algn="ctr"/>
            <a:r>
              <a:rPr lang="es-CO" sz="1400" dirty="0"/>
              <a:t>Medellín</a:t>
            </a:r>
            <a:endParaRPr lang="es-CO" dirty="0"/>
          </a:p>
        </p:txBody>
      </p:sp>
      <p:pic>
        <p:nvPicPr>
          <p:cNvPr id="72" name="Imagen 71">
            <a:extLst>
              <a:ext uri="{FF2B5EF4-FFF2-40B4-BE49-F238E27FC236}">
                <a16:creationId xmlns:a16="http://schemas.microsoft.com/office/drawing/2014/main" id="{DB90F220-107E-586B-2734-96A97B8E9A7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4263" y="5628950"/>
            <a:ext cx="1282241" cy="1282241"/>
          </a:xfrm>
          <a:prstGeom prst="rect">
            <a:avLst/>
          </a:prstGeom>
        </p:spPr>
      </p:pic>
      <p:cxnSp>
        <p:nvCxnSpPr>
          <p:cNvPr id="73" name="Conector recto 72">
            <a:extLst>
              <a:ext uri="{FF2B5EF4-FFF2-40B4-BE49-F238E27FC236}">
                <a16:creationId xmlns:a16="http://schemas.microsoft.com/office/drawing/2014/main" id="{4898906B-A859-17AF-CEDD-F0502C9628E1}"/>
              </a:ext>
            </a:extLst>
          </p:cNvPr>
          <p:cNvCxnSpPr>
            <a:cxnSpLocks/>
          </p:cNvCxnSpPr>
          <p:nvPr/>
        </p:nvCxnSpPr>
        <p:spPr>
          <a:xfrm>
            <a:off x="484835" y="7159517"/>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74" name="Rectángulo 73">
            <a:extLst>
              <a:ext uri="{FF2B5EF4-FFF2-40B4-BE49-F238E27FC236}">
                <a16:creationId xmlns:a16="http://schemas.microsoft.com/office/drawing/2014/main" id="{4ED76A4F-62EF-0DD3-1592-8E552DBB4598}"/>
              </a:ext>
            </a:extLst>
          </p:cNvPr>
          <p:cNvSpPr/>
          <p:nvPr/>
        </p:nvSpPr>
        <p:spPr>
          <a:xfrm>
            <a:off x="692681" y="7530675"/>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Reserva aquí</a:t>
            </a:r>
          </a:p>
        </p:txBody>
      </p:sp>
      <p:pic>
        <p:nvPicPr>
          <p:cNvPr id="75" name="Imagen 74">
            <a:extLst>
              <a:ext uri="{FF2B5EF4-FFF2-40B4-BE49-F238E27FC236}">
                <a16:creationId xmlns:a16="http://schemas.microsoft.com/office/drawing/2014/main" id="{AA6E8E89-9524-A957-7BCA-C7908F45F98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4716" y="7239358"/>
            <a:ext cx="168580" cy="168580"/>
          </a:xfrm>
          <a:prstGeom prst="rect">
            <a:avLst/>
          </a:prstGeom>
        </p:spPr>
      </p:pic>
      <p:sp>
        <p:nvSpPr>
          <p:cNvPr id="76" name="Rectángulo 75">
            <a:extLst>
              <a:ext uri="{FF2B5EF4-FFF2-40B4-BE49-F238E27FC236}">
                <a16:creationId xmlns:a16="http://schemas.microsoft.com/office/drawing/2014/main" id="{A6A79882-4BD5-7A8D-D5E4-BCA95973E919}"/>
              </a:ext>
            </a:extLst>
          </p:cNvPr>
          <p:cNvSpPr/>
          <p:nvPr/>
        </p:nvSpPr>
        <p:spPr>
          <a:xfrm>
            <a:off x="2787555" y="5631226"/>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77" name="CuadroTexto 76">
            <a:extLst>
              <a:ext uri="{FF2B5EF4-FFF2-40B4-BE49-F238E27FC236}">
                <a16:creationId xmlns:a16="http://schemas.microsoft.com/office/drawing/2014/main" id="{554A241C-1D24-7206-9701-49E18346C62B}"/>
              </a:ext>
            </a:extLst>
          </p:cNvPr>
          <p:cNvSpPr txBox="1"/>
          <p:nvPr/>
        </p:nvSpPr>
        <p:spPr>
          <a:xfrm>
            <a:off x="2975972" y="6906462"/>
            <a:ext cx="904460" cy="307777"/>
          </a:xfrm>
          <a:prstGeom prst="rect">
            <a:avLst/>
          </a:prstGeom>
          <a:noFill/>
        </p:spPr>
        <p:txBody>
          <a:bodyPr wrap="square" rtlCol="0">
            <a:spAutoFit/>
          </a:bodyPr>
          <a:lstStyle/>
          <a:p>
            <a:pPr algn="ctr"/>
            <a:r>
              <a:rPr lang="es-CO" sz="1400" dirty="0"/>
              <a:t>Medellín </a:t>
            </a:r>
            <a:endParaRPr lang="es-CO" dirty="0"/>
          </a:p>
        </p:txBody>
      </p:sp>
      <p:pic>
        <p:nvPicPr>
          <p:cNvPr id="79" name="Imagen 78">
            <a:extLst>
              <a:ext uri="{FF2B5EF4-FFF2-40B4-BE49-F238E27FC236}">
                <a16:creationId xmlns:a16="http://schemas.microsoft.com/office/drawing/2014/main" id="{D7E7F05C-CCFB-14C7-D63C-7D81C4C5D2A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87553" y="5626584"/>
            <a:ext cx="1282241" cy="1282241"/>
          </a:xfrm>
          <a:prstGeom prst="rect">
            <a:avLst/>
          </a:prstGeom>
        </p:spPr>
      </p:pic>
      <p:cxnSp>
        <p:nvCxnSpPr>
          <p:cNvPr id="80" name="Conector recto 79">
            <a:extLst>
              <a:ext uri="{FF2B5EF4-FFF2-40B4-BE49-F238E27FC236}">
                <a16:creationId xmlns:a16="http://schemas.microsoft.com/office/drawing/2014/main" id="{1F0992FB-48E9-4407-E029-68A3E0C5A285}"/>
              </a:ext>
            </a:extLst>
          </p:cNvPr>
          <p:cNvCxnSpPr>
            <a:cxnSpLocks/>
          </p:cNvCxnSpPr>
          <p:nvPr/>
        </p:nvCxnSpPr>
        <p:spPr>
          <a:xfrm>
            <a:off x="2768126" y="7157153"/>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81" name="Rectángulo 80">
            <a:extLst>
              <a:ext uri="{FF2B5EF4-FFF2-40B4-BE49-F238E27FC236}">
                <a16:creationId xmlns:a16="http://schemas.microsoft.com/office/drawing/2014/main" id="{7C63C895-954A-546A-3FB1-0C023961FE5B}"/>
              </a:ext>
            </a:extLst>
          </p:cNvPr>
          <p:cNvSpPr/>
          <p:nvPr/>
        </p:nvSpPr>
        <p:spPr>
          <a:xfrm>
            <a:off x="2975972" y="7528312"/>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Reserva aquí </a:t>
            </a:r>
          </a:p>
        </p:txBody>
      </p:sp>
      <p:pic>
        <p:nvPicPr>
          <p:cNvPr id="82" name="Imagen 81">
            <a:extLst>
              <a:ext uri="{FF2B5EF4-FFF2-40B4-BE49-F238E27FC236}">
                <a16:creationId xmlns:a16="http://schemas.microsoft.com/office/drawing/2014/main" id="{6BC74381-1B65-36B9-64F3-87B713E3717D}"/>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18007" y="7236994"/>
            <a:ext cx="168580" cy="168580"/>
          </a:xfrm>
          <a:prstGeom prst="rect">
            <a:avLst/>
          </a:prstGeom>
        </p:spPr>
      </p:pic>
      <p:sp>
        <p:nvSpPr>
          <p:cNvPr id="83" name="Rectángulo 82">
            <a:extLst>
              <a:ext uri="{FF2B5EF4-FFF2-40B4-BE49-F238E27FC236}">
                <a16:creationId xmlns:a16="http://schemas.microsoft.com/office/drawing/2014/main" id="{A655A772-501E-FE68-C6F4-10945C069398}"/>
              </a:ext>
            </a:extLst>
          </p:cNvPr>
          <p:cNvSpPr/>
          <p:nvPr/>
        </p:nvSpPr>
        <p:spPr>
          <a:xfrm>
            <a:off x="5071490" y="5633591"/>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84" name="CuadroTexto 83">
            <a:extLst>
              <a:ext uri="{FF2B5EF4-FFF2-40B4-BE49-F238E27FC236}">
                <a16:creationId xmlns:a16="http://schemas.microsoft.com/office/drawing/2014/main" id="{78A03D7A-058B-A641-D0BD-6A286A03A506}"/>
              </a:ext>
            </a:extLst>
          </p:cNvPr>
          <p:cNvSpPr txBox="1"/>
          <p:nvPr/>
        </p:nvSpPr>
        <p:spPr>
          <a:xfrm>
            <a:off x="5259907" y="6908825"/>
            <a:ext cx="904460" cy="307777"/>
          </a:xfrm>
          <a:prstGeom prst="rect">
            <a:avLst/>
          </a:prstGeom>
          <a:noFill/>
        </p:spPr>
        <p:txBody>
          <a:bodyPr wrap="square" rtlCol="0">
            <a:spAutoFit/>
          </a:bodyPr>
          <a:lstStyle/>
          <a:p>
            <a:pPr algn="ctr"/>
            <a:r>
              <a:rPr lang="es-CO" sz="1400" dirty="0"/>
              <a:t>Medellín</a:t>
            </a:r>
            <a:endParaRPr lang="es-CO" dirty="0"/>
          </a:p>
        </p:txBody>
      </p:sp>
      <p:sp>
        <p:nvSpPr>
          <p:cNvPr id="85" name="CuadroTexto 84">
            <a:extLst>
              <a:ext uri="{FF2B5EF4-FFF2-40B4-BE49-F238E27FC236}">
                <a16:creationId xmlns:a16="http://schemas.microsoft.com/office/drawing/2014/main" id="{7628F703-3B03-711F-12DC-BB210412EEC1}"/>
              </a:ext>
            </a:extLst>
          </p:cNvPr>
          <p:cNvSpPr txBox="1"/>
          <p:nvPr/>
        </p:nvSpPr>
        <p:spPr>
          <a:xfrm>
            <a:off x="5183100" y="7239360"/>
            <a:ext cx="1221422" cy="184666"/>
          </a:xfrm>
          <a:prstGeom prst="rect">
            <a:avLst/>
          </a:prstGeom>
          <a:noFill/>
        </p:spPr>
        <p:txBody>
          <a:bodyPr wrap="square" rtlCol="0">
            <a:spAutoFit/>
          </a:bodyPr>
          <a:lstStyle/>
          <a:p>
            <a:pPr algn="r"/>
            <a:r>
              <a:rPr lang="es-CO" sz="600" dirty="0"/>
              <a:t>Encuentra mas de tres sedes</a:t>
            </a:r>
          </a:p>
        </p:txBody>
      </p:sp>
      <p:pic>
        <p:nvPicPr>
          <p:cNvPr id="86" name="Imagen 85">
            <a:extLst>
              <a:ext uri="{FF2B5EF4-FFF2-40B4-BE49-F238E27FC236}">
                <a16:creationId xmlns:a16="http://schemas.microsoft.com/office/drawing/2014/main" id="{1BFBE5AD-AC39-67B9-609E-9BAE4887CAA5}"/>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71488" y="5628950"/>
            <a:ext cx="1282241" cy="1282241"/>
          </a:xfrm>
          <a:prstGeom prst="rect">
            <a:avLst/>
          </a:prstGeom>
        </p:spPr>
      </p:pic>
      <p:cxnSp>
        <p:nvCxnSpPr>
          <p:cNvPr id="87" name="Conector recto 86">
            <a:extLst>
              <a:ext uri="{FF2B5EF4-FFF2-40B4-BE49-F238E27FC236}">
                <a16:creationId xmlns:a16="http://schemas.microsoft.com/office/drawing/2014/main" id="{334AD468-14CC-ECC9-C7F5-F8C193BD1E19}"/>
              </a:ext>
            </a:extLst>
          </p:cNvPr>
          <p:cNvCxnSpPr>
            <a:cxnSpLocks/>
          </p:cNvCxnSpPr>
          <p:nvPr/>
        </p:nvCxnSpPr>
        <p:spPr>
          <a:xfrm>
            <a:off x="5052061" y="7159517"/>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88" name="Rectángulo 87">
            <a:extLst>
              <a:ext uri="{FF2B5EF4-FFF2-40B4-BE49-F238E27FC236}">
                <a16:creationId xmlns:a16="http://schemas.microsoft.com/office/drawing/2014/main" id="{97AC090E-9865-CBF5-47C5-5D0015B322EE}"/>
              </a:ext>
            </a:extLst>
          </p:cNvPr>
          <p:cNvSpPr/>
          <p:nvPr/>
        </p:nvSpPr>
        <p:spPr>
          <a:xfrm>
            <a:off x="5259908" y="7530675"/>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Reserva aquí</a:t>
            </a:r>
          </a:p>
        </p:txBody>
      </p:sp>
      <p:pic>
        <p:nvPicPr>
          <p:cNvPr id="89" name="Imagen 88">
            <a:extLst>
              <a:ext uri="{FF2B5EF4-FFF2-40B4-BE49-F238E27FC236}">
                <a16:creationId xmlns:a16="http://schemas.microsoft.com/office/drawing/2014/main" id="{8345EC66-735B-95DB-A58D-857D62422197}"/>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201942" y="7239358"/>
            <a:ext cx="168580" cy="168580"/>
          </a:xfrm>
          <a:prstGeom prst="rect">
            <a:avLst/>
          </a:prstGeom>
        </p:spPr>
      </p:pic>
      <p:pic>
        <p:nvPicPr>
          <p:cNvPr id="93" name="Imagen 92">
            <a:extLst>
              <a:ext uri="{FF2B5EF4-FFF2-40B4-BE49-F238E27FC236}">
                <a16:creationId xmlns:a16="http://schemas.microsoft.com/office/drawing/2014/main" id="{10B80C74-5C0B-3951-C29F-9A8FFFE485CA}"/>
              </a:ext>
            </a:extLst>
          </p:cNvPr>
          <p:cNvPicPr>
            <a:picLocks noChangeAspect="1"/>
          </p:cNvPicPr>
          <p:nvPr/>
        </p:nvPicPr>
        <p:blipFill rotWithShape="1">
          <a:blip r:embed="rId10">
            <a:extLst>
              <a:ext uri="{28A0092B-C50C-407E-A947-70E740481C1C}">
                <a14:useLocalDpi xmlns:a14="http://schemas.microsoft.com/office/drawing/2010/main" val="0"/>
              </a:ext>
            </a:extLst>
          </a:blip>
          <a:srcRect l="14411" t="876" r="18376" b="-876"/>
          <a:stretch/>
        </p:blipFill>
        <p:spPr>
          <a:xfrm>
            <a:off x="484208" y="2526980"/>
            <a:ext cx="1275318" cy="1264154"/>
          </a:xfrm>
          <a:prstGeom prst="rect">
            <a:avLst/>
          </a:prstGeom>
        </p:spPr>
      </p:pic>
      <p:sp>
        <p:nvSpPr>
          <p:cNvPr id="94" name="CuadroTexto 93">
            <a:extLst>
              <a:ext uri="{FF2B5EF4-FFF2-40B4-BE49-F238E27FC236}">
                <a16:creationId xmlns:a16="http://schemas.microsoft.com/office/drawing/2014/main" id="{DB7E57F9-B53D-1388-B715-185BC429FF87}"/>
              </a:ext>
            </a:extLst>
          </p:cNvPr>
          <p:cNvSpPr txBox="1"/>
          <p:nvPr/>
        </p:nvSpPr>
        <p:spPr>
          <a:xfrm>
            <a:off x="691616" y="4031690"/>
            <a:ext cx="1133992" cy="369332"/>
          </a:xfrm>
          <a:prstGeom prst="rect">
            <a:avLst/>
          </a:prstGeom>
          <a:noFill/>
        </p:spPr>
        <p:txBody>
          <a:bodyPr wrap="square" rtlCol="0">
            <a:spAutoFit/>
          </a:bodyPr>
          <a:lstStyle/>
          <a:p>
            <a:pPr algn="ctr"/>
            <a:r>
              <a:rPr lang="es-CO" sz="900" b="1" dirty="0"/>
              <a:t>Cl 52 #12-64</a:t>
            </a:r>
          </a:p>
          <a:p>
            <a:pPr algn="ctr"/>
            <a:r>
              <a:rPr lang="es-CO" sz="900" b="1" dirty="0"/>
              <a:t>Bogotá: Chapinero</a:t>
            </a:r>
          </a:p>
        </p:txBody>
      </p:sp>
      <p:sp>
        <p:nvSpPr>
          <p:cNvPr id="96" name="CuadroTexto 95">
            <a:extLst>
              <a:ext uri="{FF2B5EF4-FFF2-40B4-BE49-F238E27FC236}">
                <a16:creationId xmlns:a16="http://schemas.microsoft.com/office/drawing/2014/main" id="{F14953E4-E819-A3B8-EC6C-09AF9867EC95}"/>
              </a:ext>
            </a:extLst>
          </p:cNvPr>
          <p:cNvSpPr txBox="1"/>
          <p:nvPr/>
        </p:nvSpPr>
        <p:spPr>
          <a:xfrm>
            <a:off x="2983944" y="4039856"/>
            <a:ext cx="1133992" cy="369332"/>
          </a:xfrm>
          <a:prstGeom prst="rect">
            <a:avLst/>
          </a:prstGeom>
          <a:noFill/>
        </p:spPr>
        <p:txBody>
          <a:bodyPr wrap="square" rtlCol="0">
            <a:spAutoFit/>
          </a:bodyPr>
          <a:lstStyle/>
          <a:p>
            <a:pPr algn="ctr"/>
            <a:r>
              <a:rPr lang="es-CO" sz="900" b="1" dirty="0" err="1"/>
              <a:t>Av</a:t>
            </a:r>
            <a:r>
              <a:rPr lang="es-CO" sz="900" b="1" dirty="0"/>
              <a:t> JQ #7-25</a:t>
            </a:r>
          </a:p>
          <a:p>
            <a:pPr algn="ctr"/>
            <a:r>
              <a:rPr lang="es-CO" sz="900" b="1" dirty="0"/>
              <a:t>Centro De Bogotá</a:t>
            </a:r>
          </a:p>
        </p:txBody>
      </p:sp>
      <p:sp>
        <p:nvSpPr>
          <p:cNvPr id="97" name="CuadroTexto 96">
            <a:extLst>
              <a:ext uri="{FF2B5EF4-FFF2-40B4-BE49-F238E27FC236}">
                <a16:creationId xmlns:a16="http://schemas.microsoft.com/office/drawing/2014/main" id="{EA4E395E-FDA1-34F0-79D6-AFC40CC10D49}"/>
              </a:ext>
            </a:extLst>
          </p:cNvPr>
          <p:cNvSpPr txBox="1"/>
          <p:nvPr/>
        </p:nvSpPr>
        <p:spPr>
          <a:xfrm>
            <a:off x="5269267" y="4057034"/>
            <a:ext cx="1133992" cy="369332"/>
          </a:xfrm>
          <a:prstGeom prst="rect">
            <a:avLst/>
          </a:prstGeom>
          <a:noFill/>
        </p:spPr>
        <p:txBody>
          <a:bodyPr wrap="square" rtlCol="0">
            <a:spAutoFit/>
          </a:bodyPr>
          <a:lstStyle/>
          <a:p>
            <a:pPr algn="ctr"/>
            <a:r>
              <a:rPr lang="es-CO" sz="900" b="1" dirty="0"/>
              <a:t>Cl 52 #12-64</a:t>
            </a:r>
          </a:p>
          <a:p>
            <a:pPr algn="ctr"/>
            <a:r>
              <a:rPr lang="es-CO" sz="900" b="1" dirty="0"/>
              <a:t>Bogotá: Chapinero</a:t>
            </a:r>
          </a:p>
        </p:txBody>
      </p:sp>
      <p:pic>
        <p:nvPicPr>
          <p:cNvPr id="99" name="Imagen 98">
            <a:extLst>
              <a:ext uri="{FF2B5EF4-FFF2-40B4-BE49-F238E27FC236}">
                <a16:creationId xmlns:a16="http://schemas.microsoft.com/office/drawing/2014/main" id="{45DECE5B-63E7-6039-8371-6CDACC3DF413}"/>
              </a:ext>
            </a:extLst>
          </p:cNvPr>
          <p:cNvPicPr>
            <a:picLocks noChangeAspect="1"/>
          </p:cNvPicPr>
          <p:nvPr/>
        </p:nvPicPr>
        <p:blipFill rotWithShape="1">
          <a:blip r:embed="rId11">
            <a:extLst>
              <a:ext uri="{28A0092B-C50C-407E-A947-70E740481C1C}">
                <a14:useLocalDpi xmlns:a14="http://schemas.microsoft.com/office/drawing/2010/main" val="0"/>
              </a:ext>
            </a:extLst>
          </a:blip>
          <a:srcRect l="6851" t="-72" r="6977" b="72"/>
          <a:stretch/>
        </p:blipFill>
        <p:spPr>
          <a:xfrm>
            <a:off x="2761220" y="2520458"/>
            <a:ext cx="1281300" cy="1275352"/>
          </a:xfrm>
          <a:prstGeom prst="rect">
            <a:avLst/>
          </a:prstGeom>
        </p:spPr>
      </p:pic>
      <p:pic>
        <p:nvPicPr>
          <p:cNvPr id="101" name="Imagen 100">
            <a:extLst>
              <a:ext uri="{FF2B5EF4-FFF2-40B4-BE49-F238E27FC236}">
                <a16:creationId xmlns:a16="http://schemas.microsoft.com/office/drawing/2014/main" id="{3B208BDF-3C2C-7721-2A49-16F3B01911B7}"/>
              </a:ext>
            </a:extLst>
          </p:cNvPr>
          <p:cNvPicPr>
            <a:picLocks noChangeAspect="1"/>
          </p:cNvPicPr>
          <p:nvPr/>
        </p:nvPicPr>
        <p:blipFill rotWithShape="1">
          <a:blip r:embed="rId12">
            <a:extLst>
              <a:ext uri="{28A0092B-C50C-407E-A947-70E740481C1C}">
                <a14:useLocalDpi xmlns:a14="http://schemas.microsoft.com/office/drawing/2010/main" val="0"/>
              </a:ext>
            </a:extLst>
          </a:blip>
          <a:srcRect l="10783" t="1054" r="12349" b="-1054"/>
          <a:stretch/>
        </p:blipFill>
        <p:spPr>
          <a:xfrm>
            <a:off x="5043572" y="2519894"/>
            <a:ext cx="1281299" cy="1271239"/>
          </a:xfrm>
          <a:prstGeom prst="rect">
            <a:avLst/>
          </a:prstGeom>
        </p:spPr>
      </p:pic>
      <p:sp>
        <p:nvSpPr>
          <p:cNvPr id="102" name="CuadroTexto 101">
            <a:extLst>
              <a:ext uri="{FF2B5EF4-FFF2-40B4-BE49-F238E27FC236}">
                <a16:creationId xmlns:a16="http://schemas.microsoft.com/office/drawing/2014/main" id="{3B45829D-7093-DC2B-064C-1098B1EAE8CE}"/>
              </a:ext>
            </a:extLst>
          </p:cNvPr>
          <p:cNvSpPr txBox="1"/>
          <p:nvPr/>
        </p:nvSpPr>
        <p:spPr>
          <a:xfrm>
            <a:off x="165712" y="7899002"/>
            <a:ext cx="2641600" cy="461665"/>
          </a:xfrm>
          <a:prstGeom prst="rect">
            <a:avLst/>
          </a:prstGeom>
          <a:noFill/>
        </p:spPr>
        <p:txBody>
          <a:bodyPr wrap="square" rtlCol="0">
            <a:spAutoFit/>
          </a:bodyPr>
          <a:lstStyle/>
          <a:p>
            <a:r>
              <a:rPr lang="es-CO" sz="2400" b="1" dirty="0">
                <a:ln w="6600">
                  <a:solidFill>
                    <a:schemeClr val="tx1"/>
                  </a:solidFill>
                  <a:prstDash val="solid"/>
                </a:ln>
                <a:solidFill>
                  <a:schemeClr val="bg1"/>
                </a:solidFill>
                <a:effectLst>
                  <a:outerShdw blurRad="38100" dist="38100" dir="2700000" algn="tl">
                    <a:srgbClr val="000000">
                      <a:alpha val="43137"/>
                    </a:srgbClr>
                  </a:outerShdw>
                </a:effectLst>
              </a:rPr>
              <a:t>Cali</a:t>
            </a:r>
            <a:endParaRPr lang="es-CO" b="1" dirty="0">
              <a:ln w="6600">
                <a:solidFill>
                  <a:schemeClr val="tx1"/>
                </a:solidFill>
                <a:prstDash val="solid"/>
              </a:ln>
              <a:solidFill>
                <a:schemeClr val="bg1"/>
              </a:solidFill>
              <a:effectLst>
                <a:outerShdw blurRad="38100" dist="38100" dir="2700000" algn="tl">
                  <a:srgbClr val="000000">
                    <a:alpha val="43137"/>
                  </a:srgbClr>
                </a:outerShdw>
              </a:effectLst>
            </a:endParaRPr>
          </a:p>
        </p:txBody>
      </p:sp>
      <p:sp>
        <p:nvSpPr>
          <p:cNvPr id="103" name="Rectángulo 102">
            <a:extLst>
              <a:ext uri="{FF2B5EF4-FFF2-40B4-BE49-F238E27FC236}">
                <a16:creationId xmlns:a16="http://schemas.microsoft.com/office/drawing/2014/main" id="{D915844A-7340-9840-12E6-73BE982CD329}"/>
              </a:ext>
            </a:extLst>
          </p:cNvPr>
          <p:cNvSpPr/>
          <p:nvPr/>
        </p:nvSpPr>
        <p:spPr>
          <a:xfrm>
            <a:off x="504262" y="8668540"/>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4" name="CuadroTexto 103">
            <a:extLst>
              <a:ext uri="{FF2B5EF4-FFF2-40B4-BE49-F238E27FC236}">
                <a16:creationId xmlns:a16="http://schemas.microsoft.com/office/drawing/2014/main" id="{562C3284-E85B-6BCB-E01A-DA67CFFAB2D5}"/>
              </a:ext>
            </a:extLst>
          </p:cNvPr>
          <p:cNvSpPr txBox="1"/>
          <p:nvPr/>
        </p:nvSpPr>
        <p:spPr>
          <a:xfrm>
            <a:off x="692681" y="9943776"/>
            <a:ext cx="904460" cy="307777"/>
          </a:xfrm>
          <a:prstGeom prst="rect">
            <a:avLst/>
          </a:prstGeom>
          <a:noFill/>
        </p:spPr>
        <p:txBody>
          <a:bodyPr wrap="square" rtlCol="0">
            <a:spAutoFit/>
          </a:bodyPr>
          <a:lstStyle/>
          <a:p>
            <a:pPr algn="ctr"/>
            <a:r>
              <a:rPr lang="es-CO" sz="1400" dirty="0"/>
              <a:t>Cali</a:t>
            </a:r>
            <a:endParaRPr lang="es-CO" dirty="0"/>
          </a:p>
        </p:txBody>
      </p:sp>
      <p:pic>
        <p:nvPicPr>
          <p:cNvPr id="105" name="Imagen 104">
            <a:extLst>
              <a:ext uri="{FF2B5EF4-FFF2-40B4-BE49-F238E27FC236}">
                <a16:creationId xmlns:a16="http://schemas.microsoft.com/office/drawing/2014/main" id="{67A25183-83AF-3A94-4761-6A58C6D4E30D}"/>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4263" y="8663900"/>
            <a:ext cx="1282241" cy="1282241"/>
          </a:xfrm>
          <a:prstGeom prst="rect">
            <a:avLst/>
          </a:prstGeom>
        </p:spPr>
      </p:pic>
      <p:cxnSp>
        <p:nvCxnSpPr>
          <p:cNvPr id="106" name="Conector recto 105">
            <a:extLst>
              <a:ext uri="{FF2B5EF4-FFF2-40B4-BE49-F238E27FC236}">
                <a16:creationId xmlns:a16="http://schemas.microsoft.com/office/drawing/2014/main" id="{29590856-5124-CDE9-3107-C7FFED1D2FBB}"/>
              </a:ext>
            </a:extLst>
          </p:cNvPr>
          <p:cNvCxnSpPr>
            <a:cxnSpLocks/>
          </p:cNvCxnSpPr>
          <p:nvPr/>
        </p:nvCxnSpPr>
        <p:spPr>
          <a:xfrm>
            <a:off x="484833" y="10194468"/>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107" name="Rectángulo 106">
            <a:extLst>
              <a:ext uri="{FF2B5EF4-FFF2-40B4-BE49-F238E27FC236}">
                <a16:creationId xmlns:a16="http://schemas.microsoft.com/office/drawing/2014/main" id="{9AA98A66-008D-582B-FD71-A8EC0BED81B7}"/>
              </a:ext>
            </a:extLst>
          </p:cNvPr>
          <p:cNvSpPr/>
          <p:nvPr/>
        </p:nvSpPr>
        <p:spPr>
          <a:xfrm>
            <a:off x="692681" y="10565626"/>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Reserva aquí</a:t>
            </a:r>
          </a:p>
        </p:txBody>
      </p:sp>
      <p:pic>
        <p:nvPicPr>
          <p:cNvPr id="108" name="Imagen 107">
            <a:extLst>
              <a:ext uri="{FF2B5EF4-FFF2-40B4-BE49-F238E27FC236}">
                <a16:creationId xmlns:a16="http://schemas.microsoft.com/office/drawing/2014/main" id="{6A62EE03-843A-ADC2-3FC1-590C5CDC320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634716" y="10274309"/>
            <a:ext cx="168580" cy="168580"/>
          </a:xfrm>
          <a:prstGeom prst="rect">
            <a:avLst/>
          </a:prstGeom>
        </p:spPr>
      </p:pic>
      <p:sp>
        <p:nvSpPr>
          <p:cNvPr id="109" name="Rectángulo 108">
            <a:extLst>
              <a:ext uri="{FF2B5EF4-FFF2-40B4-BE49-F238E27FC236}">
                <a16:creationId xmlns:a16="http://schemas.microsoft.com/office/drawing/2014/main" id="{4EE1E35E-4A37-E56B-D67B-F7623DE61DBD}"/>
              </a:ext>
            </a:extLst>
          </p:cNvPr>
          <p:cNvSpPr/>
          <p:nvPr/>
        </p:nvSpPr>
        <p:spPr>
          <a:xfrm>
            <a:off x="2787554" y="8666176"/>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0" name="CuadroTexto 109">
            <a:extLst>
              <a:ext uri="{FF2B5EF4-FFF2-40B4-BE49-F238E27FC236}">
                <a16:creationId xmlns:a16="http://schemas.microsoft.com/office/drawing/2014/main" id="{600E9F75-8A0D-27F5-1F8E-B93584C2C779}"/>
              </a:ext>
            </a:extLst>
          </p:cNvPr>
          <p:cNvSpPr txBox="1"/>
          <p:nvPr/>
        </p:nvSpPr>
        <p:spPr>
          <a:xfrm>
            <a:off x="2975972" y="9941412"/>
            <a:ext cx="904460" cy="307777"/>
          </a:xfrm>
          <a:prstGeom prst="rect">
            <a:avLst/>
          </a:prstGeom>
          <a:noFill/>
        </p:spPr>
        <p:txBody>
          <a:bodyPr wrap="square" rtlCol="0">
            <a:spAutoFit/>
          </a:bodyPr>
          <a:lstStyle/>
          <a:p>
            <a:pPr algn="ctr"/>
            <a:r>
              <a:rPr lang="es-CO" sz="1400" dirty="0"/>
              <a:t>Cali </a:t>
            </a:r>
            <a:endParaRPr lang="es-CO" dirty="0"/>
          </a:p>
        </p:txBody>
      </p:sp>
      <p:pic>
        <p:nvPicPr>
          <p:cNvPr id="111" name="Imagen 110">
            <a:extLst>
              <a:ext uri="{FF2B5EF4-FFF2-40B4-BE49-F238E27FC236}">
                <a16:creationId xmlns:a16="http://schemas.microsoft.com/office/drawing/2014/main" id="{49F55078-41E1-A08C-FDDF-998B9758ABE1}"/>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2787553" y="8661535"/>
            <a:ext cx="1282241" cy="1282241"/>
          </a:xfrm>
          <a:prstGeom prst="rect">
            <a:avLst/>
          </a:prstGeom>
        </p:spPr>
      </p:pic>
      <p:cxnSp>
        <p:nvCxnSpPr>
          <p:cNvPr id="112" name="Conector recto 111">
            <a:extLst>
              <a:ext uri="{FF2B5EF4-FFF2-40B4-BE49-F238E27FC236}">
                <a16:creationId xmlns:a16="http://schemas.microsoft.com/office/drawing/2014/main" id="{55B4543F-58EA-6163-C9D3-4975DF33BF34}"/>
              </a:ext>
            </a:extLst>
          </p:cNvPr>
          <p:cNvCxnSpPr>
            <a:cxnSpLocks/>
          </p:cNvCxnSpPr>
          <p:nvPr/>
        </p:nvCxnSpPr>
        <p:spPr>
          <a:xfrm>
            <a:off x="2768124" y="10192104"/>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113" name="Rectángulo 112">
            <a:extLst>
              <a:ext uri="{FF2B5EF4-FFF2-40B4-BE49-F238E27FC236}">
                <a16:creationId xmlns:a16="http://schemas.microsoft.com/office/drawing/2014/main" id="{A8F494E5-5F82-5F32-3FC1-E2C7DA852690}"/>
              </a:ext>
            </a:extLst>
          </p:cNvPr>
          <p:cNvSpPr/>
          <p:nvPr/>
        </p:nvSpPr>
        <p:spPr>
          <a:xfrm>
            <a:off x="2975972" y="10563262"/>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Reserva aquí </a:t>
            </a:r>
          </a:p>
        </p:txBody>
      </p:sp>
      <p:pic>
        <p:nvPicPr>
          <p:cNvPr id="114" name="Imagen 113">
            <a:extLst>
              <a:ext uri="{FF2B5EF4-FFF2-40B4-BE49-F238E27FC236}">
                <a16:creationId xmlns:a16="http://schemas.microsoft.com/office/drawing/2014/main" id="{94735169-23D6-C336-70CD-81971B44612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918007" y="10271945"/>
            <a:ext cx="168580" cy="168580"/>
          </a:xfrm>
          <a:prstGeom prst="rect">
            <a:avLst/>
          </a:prstGeom>
        </p:spPr>
      </p:pic>
      <p:sp>
        <p:nvSpPr>
          <p:cNvPr id="115" name="Rectángulo 114">
            <a:extLst>
              <a:ext uri="{FF2B5EF4-FFF2-40B4-BE49-F238E27FC236}">
                <a16:creationId xmlns:a16="http://schemas.microsoft.com/office/drawing/2014/main" id="{D0BEDDD2-F03C-5347-10C2-DBF6BA1AA9D5}"/>
              </a:ext>
            </a:extLst>
          </p:cNvPr>
          <p:cNvSpPr/>
          <p:nvPr/>
        </p:nvSpPr>
        <p:spPr>
          <a:xfrm>
            <a:off x="5071488" y="8668540"/>
            <a:ext cx="1281299" cy="2215399"/>
          </a:xfrm>
          <a:prstGeom prst="rect">
            <a:avLst/>
          </a:prstGeom>
          <a:solidFill>
            <a:schemeClr val="bg1"/>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16" name="CuadroTexto 115">
            <a:extLst>
              <a:ext uri="{FF2B5EF4-FFF2-40B4-BE49-F238E27FC236}">
                <a16:creationId xmlns:a16="http://schemas.microsoft.com/office/drawing/2014/main" id="{316B5E00-AD56-EEC6-0C2F-35829A73AB83}"/>
              </a:ext>
            </a:extLst>
          </p:cNvPr>
          <p:cNvSpPr txBox="1"/>
          <p:nvPr/>
        </p:nvSpPr>
        <p:spPr>
          <a:xfrm>
            <a:off x="5259907" y="9943776"/>
            <a:ext cx="904460" cy="307777"/>
          </a:xfrm>
          <a:prstGeom prst="rect">
            <a:avLst/>
          </a:prstGeom>
          <a:noFill/>
        </p:spPr>
        <p:txBody>
          <a:bodyPr wrap="square" rtlCol="0">
            <a:spAutoFit/>
          </a:bodyPr>
          <a:lstStyle/>
          <a:p>
            <a:pPr algn="ctr"/>
            <a:r>
              <a:rPr lang="es-CO" sz="1400" dirty="0"/>
              <a:t>Cali</a:t>
            </a:r>
            <a:endParaRPr lang="es-CO" dirty="0"/>
          </a:p>
        </p:txBody>
      </p:sp>
      <p:sp>
        <p:nvSpPr>
          <p:cNvPr id="117" name="CuadroTexto 116">
            <a:extLst>
              <a:ext uri="{FF2B5EF4-FFF2-40B4-BE49-F238E27FC236}">
                <a16:creationId xmlns:a16="http://schemas.microsoft.com/office/drawing/2014/main" id="{4FF8C2C7-81BA-BF2E-4BD5-E48EC1BD6B6A}"/>
              </a:ext>
            </a:extLst>
          </p:cNvPr>
          <p:cNvSpPr txBox="1"/>
          <p:nvPr/>
        </p:nvSpPr>
        <p:spPr>
          <a:xfrm>
            <a:off x="5183100" y="10274310"/>
            <a:ext cx="1221422" cy="184666"/>
          </a:xfrm>
          <a:prstGeom prst="rect">
            <a:avLst/>
          </a:prstGeom>
          <a:noFill/>
        </p:spPr>
        <p:txBody>
          <a:bodyPr wrap="square" rtlCol="0">
            <a:spAutoFit/>
          </a:bodyPr>
          <a:lstStyle/>
          <a:p>
            <a:pPr algn="r"/>
            <a:r>
              <a:rPr lang="es-CO" sz="600" dirty="0"/>
              <a:t>Encuentra mas de tres sedes</a:t>
            </a:r>
          </a:p>
        </p:txBody>
      </p:sp>
      <p:pic>
        <p:nvPicPr>
          <p:cNvPr id="118" name="Imagen 117">
            <a:extLst>
              <a:ext uri="{FF2B5EF4-FFF2-40B4-BE49-F238E27FC236}">
                <a16:creationId xmlns:a16="http://schemas.microsoft.com/office/drawing/2014/main" id="{23A8B0A9-F583-1EB8-85C0-DAEB340AC453}"/>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5071488" y="8663900"/>
            <a:ext cx="1282241" cy="1282241"/>
          </a:xfrm>
          <a:prstGeom prst="rect">
            <a:avLst/>
          </a:prstGeom>
        </p:spPr>
      </p:pic>
      <p:cxnSp>
        <p:nvCxnSpPr>
          <p:cNvPr id="119" name="Conector recto 118">
            <a:extLst>
              <a:ext uri="{FF2B5EF4-FFF2-40B4-BE49-F238E27FC236}">
                <a16:creationId xmlns:a16="http://schemas.microsoft.com/office/drawing/2014/main" id="{980170C3-F98C-02EC-02EA-80F2C787A252}"/>
              </a:ext>
            </a:extLst>
          </p:cNvPr>
          <p:cNvCxnSpPr>
            <a:cxnSpLocks/>
          </p:cNvCxnSpPr>
          <p:nvPr/>
        </p:nvCxnSpPr>
        <p:spPr>
          <a:xfrm>
            <a:off x="5052059" y="10194468"/>
            <a:ext cx="1281299" cy="0"/>
          </a:xfrm>
          <a:prstGeom prst="line">
            <a:avLst/>
          </a:prstGeom>
        </p:spPr>
        <p:style>
          <a:lnRef idx="1">
            <a:schemeClr val="accent6"/>
          </a:lnRef>
          <a:fillRef idx="0">
            <a:schemeClr val="accent6"/>
          </a:fillRef>
          <a:effectRef idx="0">
            <a:schemeClr val="accent6"/>
          </a:effectRef>
          <a:fontRef idx="minor">
            <a:schemeClr val="tx1"/>
          </a:fontRef>
        </p:style>
      </p:cxnSp>
      <p:sp>
        <p:nvSpPr>
          <p:cNvPr id="120" name="Rectángulo 119">
            <a:extLst>
              <a:ext uri="{FF2B5EF4-FFF2-40B4-BE49-F238E27FC236}">
                <a16:creationId xmlns:a16="http://schemas.microsoft.com/office/drawing/2014/main" id="{A6F78BC9-E4EB-3840-2C54-9A6CAD14ADF3}"/>
              </a:ext>
            </a:extLst>
          </p:cNvPr>
          <p:cNvSpPr/>
          <p:nvPr/>
        </p:nvSpPr>
        <p:spPr>
          <a:xfrm>
            <a:off x="5259907" y="10565626"/>
            <a:ext cx="925530" cy="197546"/>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CO" sz="900" b="1" dirty="0">
                <a:latin typeface="Arial" panose="020B0604020202020204" pitchFamily="34" charset="0"/>
                <a:cs typeface="Arial" panose="020B0604020202020204" pitchFamily="34" charset="0"/>
              </a:rPr>
              <a:t>Reserva aquí</a:t>
            </a:r>
          </a:p>
        </p:txBody>
      </p:sp>
      <p:pic>
        <p:nvPicPr>
          <p:cNvPr id="121" name="Imagen 120">
            <a:extLst>
              <a:ext uri="{FF2B5EF4-FFF2-40B4-BE49-F238E27FC236}">
                <a16:creationId xmlns:a16="http://schemas.microsoft.com/office/drawing/2014/main" id="{14058DB6-56A7-E89B-2DB2-9659E1C49EDB}"/>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5201942" y="10274309"/>
            <a:ext cx="168580" cy="168580"/>
          </a:xfrm>
          <a:prstGeom prst="rect">
            <a:avLst/>
          </a:prstGeom>
        </p:spPr>
      </p:pic>
    </p:spTree>
    <p:extLst>
      <p:ext uri="{BB962C8B-B14F-4D97-AF65-F5344CB8AC3E}">
        <p14:creationId xmlns:p14="http://schemas.microsoft.com/office/powerpoint/2010/main" val="19619916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uadroTexto 2">
            <a:hlinkClick r:id="rId2" action="ppaction://hlinksldjump"/>
            <a:extLst>
              <a:ext uri="{FF2B5EF4-FFF2-40B4-BE49-F238E27FC236}">
                <a16:creationId xmlns:a16="http://schemas.microsoft.com/office/drawing/2014/main" id="{55A1A398-1C3D-B99B-778C-829C232EF99D}"/>
              </a:ext>
            </a:extLst>
          </p:cNvPr>
          <p:cNvSpPr txBox="1"/>
          <p:nvPr/>
        </p:nvSpPr>
        <p:spPr>
          <a:xfrm>
            <a:off x="2196087" y="315549"/>
            <a:ext cx="819150" cy="253916"/>
          </a:xfrm>
          <a:prstGeom prst="rect">
            <a:avLst/>
          </a:prstGeom>
          <a:noFill/>
        </p:spPr>
        <p:txBody>
          <a:bodyPr wrap="square" rtlCol="0">
            <a:spAutoFit/>
          </a:bodyPr>
          <a:lstStyle/>
          <a:p>
            <a:r>
              <a:rPr lang="es-CO" sz="1050" b="1" dirty="0">
                <a:ln w="0"/>
                <a:solidFill>
                  <a:schemeClr val="accent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Nosotros</a:t>
            </a:r>
          </a:p>
        </p:txBody>
      </p:sp>
      <p:sp>
        <p:nvSpPr>
          <p:cNvPr id="4" name="CuadroTexto 3">
            <a:extLst>
              <a:ext uri="{FF2B5EF4-FFF2-40B4-BE49-F238E27FC236}">
                <a16:creationId xmlns:a16="http://schemas.microsoft.com/office/drawing/2014/main" id="{CABD984D-3045-15D8-8C1F-8FC82F814A79}"/>
              </a:ext>
            </a:extLst>
          </p:cNvPr>
          <p:cNvSpPr txBox="1"/>
          <p:nvPr/>
        </p:nvSpPr>
        <p:spPr>
          <a:xfrm>
            <a:off x="4661913" y="315549"/>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Reservas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5" name="CuadroTexto 4">
            <a:extLst>
              <a:ext uri="{FF2B5EF4-FFF2-40B4-BE49-F238E27FC236}">
                <a16:creationId xmlns:a16="http://schemas.microsoft.com/office/drawing/2014/main" id="{AF76B0B1-0707-ED03-65C6-03AFA967B232}"/>
              </a:ext>
            </a:extLst>
          </p:cNvPr>
          <p:cNvSpPr txBox="1"/>
          <p:nvPr/>
        </p:nvSpPr>
        <p:spPr>
          <a:xfrm>
            <a:off x="3429000" y="315549"/>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Sedes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6" name="CuadroTexto 5">
            <a:extLst>
              <a:ext uri="{FF2B5EF4-FFF2-40B4-BE49-F238E27FC236}">
                <a16:creationId xmlns:a16="http://schemas.microsoft.com/office/drawing/2014/main" id="{32FB4C2C-D6CF-1CAA-78B8-96247C9D3D77}"/>
              </a:ext>
            </a:extLst>
          </p:cNvPr>
          <p:cNvSpPr txBox="1"/>
          <p:nvPr/>
        </p:nvSpPr>
        <p:spPr>
          <a:xfrm>
            <a:off x="5894826" y="315549"/>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5" action="ppaction://hlinksldjump"/>
              </a:rPr>
              <a:t>Contacto</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8" name="Rectángulo 7">
            <a:extLst>
              <a:ext uri="{FF2B5EF4-FFF2-40B4-BE49-F238E27FC236}">
                <a16:creationId xmlns:a16="http://schemas.microsoft.com/office/drawing/2014/main" id="{844337B9-EC5A-ADAA-8A2C-B2A4D34A4133}"/>
              </a:ext>
            </a:extLst>
          </p:cNvPr>
          <p:cNvSpPr/>
          <p:nvPr/>
        </p:nvSpPr>
        <p:spPr>
          <a:xfrm>
            <a:off x="0" y="11649074"/>
            <a:ext cx="6857999" cy="542926"/>
          </a:xfrm>
          <a:prstGeom prst="rect">
            <a:avLst/>
          </a:prstGeom>
          <a:solidFill>
            <a:schemeClr val="bg2">
              <a:lumMod val="25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9" name="CuadroTexto 8">
            <a:hlinkClick r:id="rId3" action="ppaction://hlinksldjump"/>
            <a:extLst>
              <a:ext uri="{FF2B5EF4-FFF2-40B4-BE49-F238E27FC236}">
                <a16:creationId xmlns:a16="http://schemas.microsoft.com/office/drawing/2014/main" id="{66305BA7-BA27-119A-D857-CC1B74C35AB2}"/>
              </a:ext>
            </a:extLst>
          </p:cNvPr>
          <p:cNvSpPr txBox="1"/>
          <p:nvPr/>
        </p:nvSpPr>
        <p:spPr>
          <a:xfrm>
            <a:off x="1461120"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Reservas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0" name="CuadroTexto 9">
            <a:extLst>
              <a:ext uri="{FF2B5EF4-FFF2-40B4-BE49-F238E27FC236}">
                <a16:creationId xmlns:a16="http://schemas.microsoft.com/office/drawing/2014/main" id="{694B8896-FA58-374C-2AC4-3C3D02137182}"/>
              </a:ext>
            </a:extLst>
          </p:cNvPr>
          <p:cNvSpPr txBox="1"/>
          <p:nvPr/>
        </p:nvSpPr>
        <p:spPr>
          <a:xfrm>
            <a:off x="80433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Sedes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1" name="CuadroTexto 10">
            <a:extLst>
              <a:ext uri="{FF2B5EF4-FFF2-40B4-BE49-F238E27FC236}">
                <a16:creationId xmlns:a16="http://schemas.microsoft.com/office/drawing/2014/main" id="{AA4A52E6-8038-14E7-A750-D61982956CAE}"/>
              </a:ext>
            </a:extLst>
          </p:cNvPr>
          <p:cNvSpPr txBox="1"/>
          <p:nvPr/>
        </p:nvSpPr>
        <p:spPr>
          <a:xfrm>
            <a:off x="211790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5" action="ppaction://hlinksldjump"/>
              </a:rPr>
              <a:t>Contacto</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2" name="CuadroTexto 11">
            <a:hlinkClick r:id="rId2" action="ppaction://hlinksldjump"/>
            <a:extLst>
              <a:ext uri="{FF2B5EF4-FFF2-40B4-BE49-F238E27FC236}">
                <a16:creationId xmlns:a16="http://schemas.microsoft.com/office/drawing/2014/main" id="{BCB781B1-DE5C-BF7A-A82C-ABC9A787E419}"/>
              </a:ext>
            </a:extLst>
          </p:cNvPr>
          <p:cNvSpPr txBox="1"/>
          <p:nvPr/>
        </p:nvSpPr>
        <p:spPr>
          <a:xfrm>
            <a:off x="0" y="1177624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2" action="ppaction://hlinksldjump"/>
              </a:rPr>
              <a:t>Nosotros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6" name="CuadroTexto 15">
            <a:extLst>
              <a:ext uri="{FF2B5EF4-FFF2-40B4-BE49-F238E27FC236}">
                <a16:creationId xmlns:a16="http://schemas.microsoft.com/office/drawing/2014/main" id="{5DDF06DF-5FE5-91CE-DCB7-47072D11ADD0}"/>
              </a:ext>
            </a:extLst>
          </p:cNvPr>
          <p:cNvSpPr txBox="1"/>
          <p:nvPr/>
        </p:nvSpPr>
        <p:spPr>
          <a:xfrm>
            <a:off x="2115882" y="1392652"/>
            <a:ext cx="2626233" cy="461665"/>
          </a:xfrm>
          <a:prstGeom prst="rect">
            <a:avLst/>
          </a:prstGeom>
          <a:noFill/>
        </p:spPr>
        <p:txBody>
          <a:bodyPr wrap="square" rtlCol="0">
            <a:spAutoFit/>
          </a:bodyPr>
          <a:lstStyle/>
          <a:p>
            <a:r>
              <a:rPr lang="es-CO" sz="2400" b="1" dirty="0"/>
              <a:t>Haz tu reserva aquí</a:t>
            </a:r>
          </a:p>
        </p:txBody>
      </p:sp>
      <p:pic>
        <p:nvPicPr>
          <p:cNvPr id="17" name="Imagen 16">
            <a:extLst>
              <a:ext uri="{FF2B5EF4-FFF2-40B4-BE49-F238E27FC236}">
                <a16:creationId xmlns:a16="http://schemas.microsoft.com/office/drawing/2014/main" id="{D9347658-D959-D42C-8F26-858F1F99D0C2}"/>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0" y="0"/>
            <a:ext cx="1623485" cy="1623485"/>
          </a:xfrm>
          <a:prstGeom prst="rect">
            <a:avLst/>
          </a:prstGeom>
        </p:spPr>
      </p:pic>
      <p:sp>
        <p:nvSpPr>
          <p:cNvPr id="2" name="Rectángulo 1">
            <a:extLst>
              <a:ext uri="{FF2B5EF4-FFF2-40B4-BE49-F238E27FC236}">
                <a16:creationId xmlns:a16="http://schemas.microsoft.com/office/drawing/2014/main" id="{C6135523-6443-73AD-808D-3C8B72BF47A4}"/>
              </a:ext>
            </a:extLst>
          </p:cNvPr>
          <p:cNvSpPr/>
          <p:nvPr/>
        </p:nvSpPr>
        <p:spPr>
          <a:xfrm>
            <a:off x="1264521" y="1993707"/>
            <a:ext cx="4533191" cy="7028227"/>
          </a:xfrm>
          <a:prstGeom prst="rect">
            <a:avLst/>
          </a:prstGeom>
          <a:ln>
            <a:solidFill>
              <a:schemeClr val="tx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sp>
        <p:nvSpPr>
          <p:cNvPr id="7" name="CuadroTexto 6">
            <a:extLst>
              <a:ext uri="{FF2B5EF4-FFF2-40B4-BE49-F238E27FC236}">
                <a16:creationId xmlns:a16="http://schemas.microsoft.com/office/drawing/2014/main" id="{01861F52-4439-1CA0-09E1-0944981471FE}"/>
              </a:ext>
            </a:extLst>
          </p:cNvPr>
          <p:cNvSpPr txBox="1"/>
          <p:nvPr/>
        </p:nvSpPr>
        <p:spPr>
          <a:xfrm>
            <a:off x="1417840" y="1976274"/>
            <a:ext cx="2219280" cy="646331"/>
          </a:xfrm>
          <a:prstGeom prst="rect">
            <a:avLst/>
          </a:prstGeom>
          <a:noFill/>
        </p:spPr>
        <p:txBody>
          <a:bodyPr wrap="square" rtlCol="0">
            <a:spAutoFit/>
          </a:bodyPr>
          <a:lstStyle/>
          <a:p>
            <a:r>
              <a:rPr lang="es-CO" dirty="0"/>
              <a:t>Formulario de reserva</a:t>
            </a:r>
          </a:p>
        </p:txBody>
      </p:sp>
      <p:sp>
        <p:nvSpPr>
          <p:cNvPr id="14" name="Rectángulo 13">
            <a:extLst>
              <a:ext uri="{FF2B5EF4-FFF2-40B4-BE49-F238E27FC236}">
                <a16:creationId xmlns:a16="http://schemas.microsoft.com/office/drawing/2014/main" id="{2C2F8D97-58B4-D739-8FB1-62CBE9F78681}"/>
              </a:ext>
            </a:extLst>
          </p:cNvPr>
          <p:cNvSpPr/>
          <p:nvPr/>
        </p:nvSpPr>
        <p:spPr>
          <a:xfrm>
            <a:off x="2527480" y="3026021"/>
            <a:ext cx="2007274" cy="5172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sz="1600" dirty="0"/>
              <a:t>Seleccionar ciudad</a:t>
            </a:r>
          </a:p>
        </p:txBody>
      </p:sp>
      <p:pic>
        <p:nvPicPr>
          <p:cNvPr id="18" name="Imagen 17">
            <a:extLst>
              <a:ext uri="{FF2B5EF4-FFF2-40B4-BE49-F238E27FC236}">
                <a16:creationId xmlns:a16="http://schemas.microsoft.com/office/drawing/2014/main" id="{3413C6AB-02B5-2BD8-22E0-567E5DC35AA5}"/>
              </a:ext>
            </a:extLst>
          </p:cNvPr>
          <p:cNvPicPr>
            <a:picLocks noChangeAspect="1"/>
          </p:cNvPicPr>
          <p:nvPr/>
        </p:nvPicPr>
        <p:blipFill rotWithShape="1">
          <a:blip r:embed="rId7">
            <a:extLst>
              <a:ext uri="{28A0092B-C50C-407E-A947-70E740481C1C}">
                <a14:useLocalDpi xmlns:a14="http://schemas.microsoft.com/office/drawing/2010/main" val="0"/>
              </a:ext>
            </a:extLst>
          </a:blip>
          <a:srcRect t="21616" b="30097"/>
          <a:stretch/>
        </p:blipFill>
        <p:spPr>
          <a:xfrm>
            <a:off x="0" y="0"/>
            <a:ext cx="6858000" cy="1836884"/>
          </a:xfrm>
          <a:prstGeom prst="rect">
            <a:avLst/>
          </a:prstGeom>
        </p:spPr>
      </p:pic>
      <p:pic>
        <p:nvPicPr>
          <p:cNvPr id="19" name="Imagen 18">
            <a:hlinkClick r:id="rId8" action="ppaction://hlinksldjump"/>
            <a:extLst>
              <a:ext uri="{FF2B5EF4-FFF2-40B4-BE49-F238E27FC236}">
                <a16:creationId xmlns:a16="http://schemas.microsoft.com/office/drawing/2014/main" id="{E23227B4-2DFA-C7C3-3326-634561F10AF8}"/>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71349" y="113195"/>
            <a:ext cx="1508821" cy="1508821"/>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20" name="Rectángulo 19">
            <a:extLst>
              <a:ext uri="{FF2B5EF4-FFF2-40B4-BE49-F238E27FC236}">
                <a16:creationId xmlns:a16="http://schemas.microsoft.com/office/drawing/2014/main" id="{97A13537-C4D4-0BC1-E81E-FA4AAAF80DF4}"/>
              </a:ext>
            </a:extLst>
          </p:cNvPr>
          <p:cNvSpPr/>
          <p:nvPr/>
        </p:nvSpPr>
        <p:spPr>
          <a:xfrm>
            <a:off x="2094096" y="339484"/>
            <a:ext cx="4517889" cy="3470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CO"/>
          </a:p>
        </p:txBody>
      </p:sp>
      <p:sp>
        <p:nvSpPr>
          <p:cNvPr id="21" name="CuadroTexto 20">
            <a:extLst>
              <a:ext uri="{FF2B5EF4-FFF2-40B4-BE49-F238E27FC236}">
                <a16:creationId xmlns:a16="http://schemas.microsoft.com/office/drawing/2014/main" id="{B3933990-EBD1-DAE3-3758-64340E7BF68B}"/>
              </a:ext>
            </a:extLst>
          </p:cNvPr>
          <p:cNvSpPr txBox="1"/>
          <p:nvPr/>
        </p:nvSpPr>
        <p:spPr>
          <a:xfrm>
            <a:off x="4534754"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Reservas</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22" name="CuadroTexto 21">
            <a:extLst>
              <a:ext uri="{FF2B5EF4-FFF2-40B4-BE49-F238E27FC236}">
                <a16:creationId xmlns:a16="http://schemas.microsoft.com/office/drawing/2014/main" id="{35E6AED8-2985-5C66-11C6-CCD1F39B0C64}"/>
              </a:ext>
            </a:extLst>
          </p:cNvPr>
          <p:cNvSpPr txBox="1"/>
          <p:nvPr/>
        </p:nvSpPr>
        <p:spPr>
          <a:xfrm>
            <a:off x="3355657"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Sedes</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23" name="CuadroTexto 22">
            <a:hlinkClick r:id="rId5" action="ppaction://hlinksldjump"/>
            <a:extLst>
              <a:ext uri="{FF2B5EF4-FFF2-40B4-BE49-F238E27FC236}">
                <a16:creationId xmlns:a16="http://schemas.microsoft.com/office/drawing/2014/main" id="{4CEDDF5D-58B9-818E-2A87-3E5273A7010D}"/>
              </a:ext>
            </a:extLst>
          </p:cNvPr>
          <p:cNvSpPr txBox="1"/>
          <p:nvPr/>
        </p:nvSpPr>
        <p:spPr>
          <a:xfrm>
            <a:off x="5713850"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5" action="ppaction://hlinksldjump"/>
              </a:rPr>
              <a:t>Contacto</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24" name="CuadroTexto 23">
            <a:hlinkClick r:id="rId2" action="ppaction://hlinksldjump"/>
            <a:extLst>
              <a:ext uri="{FF2B5EF4-FFF2-40B4-BE49-F238E27FC236}">
                <a16:creationId xmlns:a16="http://schemas.microsoft.com/office/drawing/2014/main" id="{55E15915-68D8-4EAB-0EFD-88B661F63A5F}"/>
              </a:ext>
            </a:extLst>
          </p:cNvPr>
          <p:cNvSpPr txBox="1"/>
          <p:nvPr/>
        </p:nvSpPr>
        <p:spPr>
          <a:xfrm>
            <a:off x="2176560"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Nosotros</a:t>
            </a:r>
          </a:p>
        </p:txBody>
      </p:sp>
      <p:sp>
        <p:nvSpPr>
          <p:cNvPr id="25" name="Rectángulo 24">
            <a:extLst>
              <a:ext uri="{FF2B5EF4-FFF2-40B4-BE49-F238E27FC236}">
                <a16:creationId xmlns:a16="http://schemas.microsoft.com/office/drawing/2014/main" id="{2C5029B7-7F01-25FE-F9DD-DEC1AE1BB6E9}"/>
              </a:ext>
            </a:extLst>
          </p:cNvPr>
          <p:cNvSpPr/>
          <p:nvPr/>
        </p:nvSpPr>
        <p:spPr>
          <a:xfrm>
            <a:off x="2527480" y="4947205"/>
            <a:ext cx="2007274" cy="5172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sz="1600" dirty="0"/>
              <a:t>Seleccionar Fecha</a:t>
            </a:r>
          </a:p>
        </p:txBody>
      </p:sp>
      <p:sp>
        <p:nvSpPr>
          <p:cNvPr id="27" name="Rectángulo 26">
            <a:extLst>
              <a:ext uri="{FF2B5EF4-FFF2-40B4-BE49-F238E27FC236}">
                <a16:creationId xmlns:a16="http://schemas.microsoft.com/office/drawing/2014/main" id="{95480F04-15E0-6006-3192-62BD23FBDD12}"/>
              </a:ext>
            </a:extLst>
          </p:cNvPr>
          <p:cNvSpPr/>
          <p:nvPr/>
        </p:nvSpPr>
        <p:spPr>
          <a:xfrm>
            <a:off x="2527480" y="3986613"/>
            <a:ext cx="2007274" cy="5172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sz="1600" dirty="0"/>
              <a:t>Seleccionar Sede</a:t>
            </a:r>
          </a:p>
        </p:txBody>
      </p:sp>
      <p:sp>
        <p:nvSpPr>
          <p:cNvPr id="28" name="Rectángulo 27">
            <a:extLst>
              <a:ext uri="{FF2B5EF4-FFF2-40B4-BE49-F238E27FC236}">
                <a16:creationId xmlns:a16="http://schemas.microsoft.com/office/drawing/2014/main" id="{68582421-8F7E-5FA1-22C8-3C60FF50F8BF}"/>
              </a:ext>
            </a:extLst>
          </p:cNvPr>
          <p:cNvSpPr/>
          <p:nvPr/>
        </p:nvSpPr>
        <p:spPr>
          <a:xfrm>
            <a:off x="2527480" y="5821146"/>
            <a:ext cx="2007274" cy="517280"/>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s-CO" sz="1600" dirty="0"/>
              <a:t>Hora de la reserva</a:t>
            </a:r>
          </a:p>
        </p:txBody>
      </p:sp>
      <p:sp>
        <p:nvSpPr>
          <p:cNvPr id="29" name="CuadroTexto 28">
            <a:extLst>
              <a:ext uri="{FF2B5EF4-FFF2-40B4-BE49-F238E27FC236}">
                <a16:creationId xmlns:a16="http://schemas.microsoft.com/office/drawing/2014/main" id="{C785E3E1-BE72-AC92-C7A9-E69095BB0251}"/>
              </a:ext>
            </a:extLst>
          </p:cNvPr>
          <p:cNvSpPr txBox="1"/>
          <p:nvPr/>
        </p:nvSpPr>
        <p:spPr>
          <a:xfrm>
            <a:off x="1680170" y="6667500"/>
            <a:ext cx="1256885" cy="261610"/>
          </a:xfrm>
          <a:prstGeom prst="rect">
            <a:avLst/>
          </a:prstGeom>
          <a:noFill/>
        </p:spPr>
        <p:txBody>
          <a:bodyPr wrap="square" rtlCol="0">
            <a:spAutoFit/>
          </a:bodyPr>
          <a:lstStyle/>
          <a:p>
            <a:r>
              <a:rPr lang="es-CO" sz="1050" dirty="0"/>
              <a:t>Datos del cliente</a:t>
            </a:r>
          </a:p>
        </p:txBody>
      </p:sp>
      <p:sp>
        <p:nvSpPr>
          <p:cNvPr id="30" name="CuadroTexto 29">
            <a:extLst>
              <a:ext uri="{FF2B5EF4-FFF2-40B4-BE49-F238E27FC236}">
                <a16:creationId xmlns:a16="http://schemas.microsoft.com/office/drawing/2014/main" id="{63063416-EAFA-74E4-CA1F-8FD6FC39A83C}"/>
              </a:ext>
            </a:extLst>
          </p:cNvPr>
          <p:cNvSpPr txBox="1"/>
          <p:nvPr/>
        </p:nvSpPr>
        <p:spPr>
          <a:xfrm>
            <a:off x="1740675" y="7021885"/>
            <a:ext cx="1497824" cy="253916"/>
          </a:xfrm>
          <a:prstGeom prst="rect">
            <a:avLst/>
          </a:prstGeom>
          <a:solidFill>
            <a:schemeClr val="bg1"/>
          </a:solidFill>
          <a:ln>
            <a:solidFill>
              <a:schemeClr val="tx1"/>
            </a:solidFill>
          </a:ln>
        </p:spPr>
        <p:txBody>
          <a:bodyPr wrap="square" rtlCol="0">
            <a:spAutoFit/>
          </a:bodyPr>
          <a:lstStyle/>
          <a:p>
            <a:r>
              <a:rPr lang="es-CO" sz="1050" dirty="0"/>
              <a:t>Nombres y apellidos</a:t>
            </a:r>
          </a:p>
        </p:txBody>
      </p:sp>
      <p:sp>
        <p:nvSpPr>
          <p:cNvPr id="31" name="CuadroTexto 30">
            <a:extLst>
              <a:ext uri="{FF2B5EF4-FFF2-40B4-BE49-F238E27FC236}">
                <a16:creationId xmlns:a16="http://schemas.microsoft.com/office/drawing/2014/main" id="{456183FC-33C9-22AC-997B-1C6ABCDF10D3}"/>
              </a:ext>
            </a:extLst>
          </p:cNvPr>
          <p:cNvSpPr txBox="1"/>
          <p:nvPr/>
        </p:nvSpPr>
        <p:spPr>
          <a:xfrm>
            <a:off x="1740674" y="7933096"/>
            <a:ext cx="1497825" cy="253916"/>
          </a:xfrm>
          <a:prstGeom prst="rect">
            <a:avLst/>
          </a:prstGeom>
          <a:solidFill>
            <a:schemeClr val="bg1"/>
          </a:solidFill>
          <a:ln>
            <a:solidFill>
              <a:schemeClr val="tx1"/>
            </a:solidFill>
          </a:ln>
        </p:spPr>
        <p:txBody>
          <a:bodyPr wrap="square" rtlCol="0">
            <a:spAutoFit/>
          </a:bodyPr>
          <a:lstStyle/>
          <a:p>
            <a:r>
              <a:rPr lang="es-CO" sz="1050" dirty="0"/>
              <a:t>Numero de documento</a:t>
            </a:r>
          </a:p>
        </p:txBody>
      </p:sp>
      <p:sp>
        <p:nvSpPr>
          <p:cNvPr id="32" name="CuadroTexto 31">
            <a:extLst>
              <a:ext uri="{FF2B5EF4-FFF2-40B4-BE49-F238E27FC236}">
                <a16:creationId xmlns:a16="http://schemas.microsoft.com/office/drawing/2014/main" id="{A318879B-8A75-FAE1-E781-82C962357F73}"/>
              </a:ext>
            </a:extLst>
          </p:cNvPr>
          <p:cNvSpPr txBox="1"/>
          <p:nvPr/>
        </p:nvSpPr>
        <p:spPr>
          <a:xfrm>
            <a:off x="1740675" y="7459447"/>
            <a:ext cx="1497824" cy="253916"/>
          </a:xfrm>
          <a:prstGeom prst="rect">
            <a:avLst/>
          </a:prstGeom>
          <a:solidFill>
            <a:schemeClr val="bg1"/>
          </a:solidFill>
          <a:ln>
            <a:solidFill>
              <a:schemeClr val="tx1"/>
            </a:solidFill>
          </a:ln>
        </p:spPr>
        <p:txBody>
          <a:bodyPr wrap="square" rtlCol="0">
            <a:spAutoFit/>
          </a:bodyPr>
          <a:lstStyle/>
          <a:p>
            <a:r>
              <a:rPr lang="es-CO" sz="1050" dirty="0"/>
              <a:t>Tipo de documento</a:t>
            </a:r>
          </a:p>
        </p:txBody>
      </p:sp>
      <p:sp>
        <p:nvSpPr>
          <p:cNvPr id="33" name="CuadroTexto 32">
            <a:extLst>
              <a:ext uri="{FF2B5EF4-FFF2-40B4-BE49-F238E27FC236}">
                <a16:creationId xmlns:a16="http://schemas.microsoft.com/office/drawing/2014/main" id="{229A0CBB-AC58-4DD3-1768-B01B1D131110}"/>
              </a:ext>
            </a:extLst>
          </p:cNvPr>
          <p:cNvSpPr txBox="1"/>
          <p:nvPr/>
        </p:nvSpPr>
        <p:spPr>
          <a:xfrm>
            <a:off x="3698672" y="7008803"/>
            <a:ext cx="1497824" cy="253916"/>
          </a:xfrm>
          <a:prstGeom prst="rect">
            <a:avLst/>
          </a:prstGeom>
          <a:solidFill>
            <a:schemeClr val="bg1"/>
          </a:solidFill>
          <a:ln>
            <a:solidFill>
              <a:schemeClr val="tx1"/>
            </a:solidFill>
          </a:ln>
        </p:spPr>
        <p:txBody>
          <a:bodyPr wrap="square" rtlCol="0">
            <a:spAutoFit/>
          </a:bodyPr>
          <a:lstStyle/>
          <a:p>
            <a:r>
              <a:rPr lang="es-CO" sz="1050" dirty="0"/>
              <a:t>Numero de celular</a:t>
            </a:r>
          </a:p>
        </p:txBody>
      </p:sp>
      <p:sp>
        <p:nvSpPr>
          <p:cNvPr id="34" name="CuadroTexto 33">
            <a:extLst>
              <a:ext uri="{FF2B5EF4-FFF2-40B4-BE49-F238E27FC236}">
                <a16:creationId xmlns:a16="http://schemas.microsoft.com/office/drawing/2014/main" id="{BA39F386-7A5F-B7C2-5FDA-BD031F6B7219}"/>
              </a:ext>
            </a:extLst>
          </p:cNvPr>
          <p:cNvSpPr txBox="1"/>
          <p:nvPr/>
        </p:nvSpPr>
        <p:spPr>
          <a:xfrm>
            <a:off x="3698671" y="7936067"/>
            <a:ext cx="1568654" cy="900246"/>
          </a:xfrm>
          <a:prstGeom prst="rect">
            <a:avLst/>
          </a:prstGeom>
          <a:solidFill>
            <a:schemeClr val="bg1"/>
          </a:solidFill>
          <a:ln>
            <a:solidFill>
              <a:schemeClr val="tx1"/>
            </a:solidFill>
          </a:ln>
        </p:spPr>
        <p:txBody>
          <a:bodyPr wrap="square" rtlCol="0">
            <a:spAutoFit/>
          </a:bodyPr>
          <a:lstStyle/>
          <a:p>
            <a:r>
              <a:rPr lang="es-CO" sz="1050" dirty="0"/>
              <a:t>Mensaje:</a:t>
            </a:r>
          </a:p>
          <a:p>
            <a:endParaRPr lang="es-CO" sz="1050" dirty="0"/>
          </a:p>
          <a:p>
            <a:endParaRPr lang="es-CO" sz="1050" dirty="0"/>
          </a:p>
          <a:p>
            <a:endParaRPr lang="es-CO" sz="1050" dirty="0"/>
          </a:p>
          <a:p>
            <a:endParaRPr lang="es-CO" sz="1050" dirty="0"/>
          </a:p>
        </p:txBody>
      </p:sp>
      <p:sp>
        <p:nvSpPr>
          <p:cNvPr id="35" name="CuadroTexto 34">
            <a:extLst>
              <a:ext uri="{FF2B5EF4-FFF2-40B4-BE49-F238E27FC236}">
                <a16:creationId xmlns:a16="http://schemas.microsoft.com/office/drawing/2014/main" id="{CD7C0307-A865-4EEF-8F85-1F4C5234AD77}"/>
              </a:ext>
            </a:extLst>
          </p:cNvPr>
          <p:cNvSpPr txBox="1"/>
          <p:nvPr/>
        </p:nvSpPr>
        <p:spPr>
          <a:xfrm>
            <a:off x="3698672" y="7419542"/>
            <a:ext cx="1497825" cy="253916"/>
          </a:xfrm>
          <a:prstGeom prst="rect">
            <a:avLst/>
          </a:prstGeom>
          <a:solidFill>
            <a:schemeClr val="bg1"/>
          </a:solidFill>
          <a:ln>
            <a:solidFill>
              <a:schemeClr val="tx1"/>
            </a:solidFill>
          </a:ln>
        </p:spPr>
        <p:txBody>
          <a:bodyPr wrap="square" rtlCol="0">
            <a:spAutoFit/>
          </a:bodyPr>
          <a:lstStyle/>
          <a:p>
            <a:r>
              <a:rPr lang="es-CO" sz="1050" dirty="0"/>
              <a:t>Correo electrónico</a:t>
            </a:r>
          </a:p>
        </p:txBody>
      </p:sp>
    </p:spTree>
    <p:extLst>
      <p:ext uri="{BB962C8B-B14F-4D97-AF65-F5344CB8AC3E}">
        <p14:creationId xmlns:p14="http://schemas.microsoft.com/office/powerpoint/2010/main" val="24030754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D0994163-4765-0616-7823-20D1060DCBE4}"/>
              </a:ext>
            </a:extLst>
          </p:cNvPr>
          <p:cNvSpPr/>
          <p:nvPr/>
        </p:nvSpPr>
        <p:spPr>
          <a:xfrm>
            <a:off x="0" y="11649074"/>
            <a:ext cx="6857999" cy="542926"/>
          </a:xfrm>
          <a:prstGeom prst="rect">
            <a:avLst/>
          </a:prstGeom>
          <a:solidFill>
            <a:schemeClr val="bg2">
              <a:lumMod val="25000"/>
            </a:schemeClr>
          </a:solidFill>
          <a:ln>
            <a:solidFill>
              <a:schemeClr val="bg2">
                <a:lumMod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10" name="CuadroTexto 9">
            <a:hlinkClick r:id="rId2" action="ppaction://hlinksldjump"/>
            <a:extLst>
              <a:ext uri="{FF2B5EF4-FFF2-40B4-BE49-F238E27FC236}">
                <a16:creationId xmlns:a16="http://schemas.microsoft.com/office/drawing/2014/main" id="{CC27F3C4-9B11-64E9-699C-2FED44500565}"/>
              </a:ext>
            </a:extLst>
          </p:cNvPr>
          <p:cNvSpPr txBox="1"/>
          <p:nvPr/>
        </p:nvSpPr>
        <p:spPr>
          <a:xfrm>
            <a:off x="1461120"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2" action="ppaction://hlinksldjump"/>
              </a:rPr>
              <a:t>Reservas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1" name="CuadroTexto 10">
            <a:extLst>
              <a:ext uri="{FF2B5EF4-FFF2-40B4-BE49-F238E27FC236}">
                <a16:creationId xmlns:a16="http://schemas.microsoft.com/office/drawing/2014/main" id="{7421B410-60AD-8D8A-6BB2-0387EECF6F5D}"/>
              </a:ext>
            </a:extLst>
          </p:cNvPr>
          <p:cNvSpPr txBox="1"/>
          <p:nvPr/>
        </p:nvSpPr>
        <p:spPr>
          <a:xfrm>
            <a:off x="80433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Sedes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2" name="CuadroTexto 11">
            <a:extLst>
              <a:ext uri="{FF2B5EF4-FFF2-40B4-BE49-F238E27FC236}">
                <a16:creationId xmlns:a16="http://schemas.microsoft.com/office/drawing/2014/main" id="{38A40593-1162-4321-5EF3-C8ADFA8EF5CD}"/>
              </a:ext>
            </a:extLst>
          </p:cNvPr>
          <p:cNvSpPr txBox="1"/>
          <p:nvPr/>
        </p:nvSpPr>
        <p:spPr>
          <a:xfrm>
            <a:off x="2117905" y="1179057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Contacto</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3" name="CuadroTexto 12">
            <a:hlinkClick r:id="rId5" action="ppaction://hlinksldjump"/>
            <a:extLst>
              <a:ext uri="{FF2B5EF4-FFF2-40B4-BE49-F238E27FC236}">
                <a16:creationId xmlns:a16="http://schemas.microsoft.com/office/drawing/2014/main" id="{374AF2BD-AC5C-6143-11D0-AC1919EB4349}"/>
              </a:ext>
            </a:extLst>
          </p:cNvPr>
          <p:cNvSpPr txBox="1"/>
          <p:nvPr/>
        </p:nvSpPr>
        <p:spPr>
          <a:xfrm>
            <a:off x="0" y="11776241"/>
            <a:ext cx="819150" cy="253916"/>
          </a:xfrm>
          <a:prstGeom prst="rect">
            <a:avLst/>
          </a:prstGeom>
          <a:noFill/>
        </p:spPr>
        <p:txBody>
          <a:bodyPr wrap="square" rtlCol="0">
            <a:spAutoFit/>
          </a:bodyPr>
          <a:lstStyle/>
          <a:p>
            <a:r>
              <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5" action="ppaction://hlinksldjump"/>
              </a:rPr>
              <a:t>Nosotros</a:t>
            </a:r>
            <a:endParaRPr lang="es-CO" sz="105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14" name="CuadroTexto 13">
            <a:extLst>
              <a:ext uri="{FF2B5EF4-FFF2-40B4-BE49-F238E27FC236}">
                <a16:creationId xmlns:a16="http://schemas.microsoft.com/office/drawing/2014/main" id="{3D58113F-1E50-424E-EF8C-13E330F3F1AB}"/>
              </a:ext>
            </a:extLst>
          </p:cNvPr>
          <p:cNvSpPr txBox="1"/>
          <p:nvPr/>
        </p:nvSpPr>
        <p:spPr>
          <a:xfrm>
            <a:off x="2364867" y="1619250"/>
            <a:ext cx="2128263" cy="369332"/>
          </a:xfrm>
          <a:prstGeom prst="rect">
            <a:avLst/>
          </a:prstGeom>
          <a:noFill/>
        </p:spPr>
        <p:txBody>
          <a:bodyPr wrap="square" rtlCol="0">
            <a:spAutoFit/>
          </a:bodyPr>
          <a:lstStyle/>
          <a:p>
            <a:pPr algn="ctr"/>
            <a:r>
              <a:rPr lang="es-CO" b="1" dirty="0"/>
              <a:t>Contacto</a:t>
            </a:r>
          </a:p>
        </p:txBody>
      </p:sp>
      <p:sp>
        <p:nvSpPr>
          <p:cNvPr id="17" name="Rectángulo 16">
            <a:extLst>
              <a:ext uri="{FF2B5EF4-FFF2-40B4-BE49-F238E27FC236}">
                <a16:creationId xmlns:a16="http://schemas.microsoft.com/office/drawing/2014/main" id="{DA0D171C-EA64-78BA-5AFF-9FB0A61DAC61}"/>
              </a:ext>
            </a:extLst>
          </p:cNvPr>
          <p:cNvSpPr/>
          <p:nvPr/>
        </p:nvSpPr>
        <p:spPr>
          <a:xfrm>
            <a:off x="704847" y="5345987"/>
            <a:ext cx="5448302" cy="4768669"/>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s-CO"/>
          </a:p>
        </p:txBody>
      </p:sp>
      <p:sp>
        <p:nvSpPr>
          <p:cNvPr id="18" name="Rectángulo 17">
            <a:extLst>
              <a:ext uri="{FF2B5EF4-FFF2-40B4-BE49-F238E27FC236}">
                <a16:creationId xmlns:a16="http://schemas.microsoft.com/office/drawing/2014/main" id="{9A313526-EAAF-E6D5-C83A-F9666EF0E8AB}"/>
              </a:ext>
            </a:extLst>
          </p:cNvPr>
          <p:cNvSpPr/>
          <p:nvPr/>
        </p:nvSpPr>
        <p:spPr>
          <a:xfrm>
            <a:off x="1693335" y="5659619"/>
            <a:ext cx="3784600" cy="368300"/>
          </a:xfrm>
          <a:prstGeom prst="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CO" dirty="0"/>
              <a:t>Nombre</a:t>
            </a:r>
          </a:p>
        </p:txBody>
      </p:sp>
      <p:sp>
        <p:nvSpPr>
          <p:cNvPr id="19" name="Rectángulo 18">
            <a:extLst>
              <a:ext uri="{FF2B5EF4-FFF2-40B4-BE49-F238E27FC236}">
                <a16:creationId xmlns:a16="http://schemas.microsoft.com/office/drawing/2014/main" id="{297FCA2C-2AA5-5A41-481E-E4E00985136C}"/>
              </a:ext>
            </a:extLst>
          </p:cNvPr>
          <p:cNvSpPr/>
          <p:nvPr/>
        </p:nvSpPr>
        <p:spPr>
          <a:xfrm>
            <a:off x="1693335" y="7072311"/>
            <a:ext cx="3784600" cy="368300"/>
          </a:xfrm>
          <a:prstGeom prst="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CO" dirty="0" err="1"/>
              <a:t>Telefono</a:t>
            </a:r>
            <a:endParaRPr lang="es-CO" dirty="0"/>
          </a:p>
        </p:txBody>
      </p:sp>
      <p:sp>
        <p:nvSpPr>
          <p:cNvPr id="20" name="Rectángulo 19">
            <a:extLst>
              <a:ext uri="{FF2B5EF4-FFF2-40B4-BE49-F238E27FC236}">
                <a16:creationId xmlns:a16="http://schemas.microsoft.com/office/drawing/2014/main" id="{71E8B928-9273-97E0-C00F-E902F60313A2}"/>
              </a:ext>
            </a:extLst>
          </p:cNvPr>
          <p:cNvSpPr/>
          <p:nvPr/>
        </p:nvSpPr>
        <p:spPr>
          <a:xfrm>
            <a:off x="1693335" y="6365965"/>
            <a:ext cx="3784600" cy="368300"/>
          </a:xfrm>
          <a:prstGeom prst="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s-CO" dirty="0"/>
              <a:t>Correo</a:t>
            </a:r>
          </a:p>
        </p:txBody>
      </p:sp>
      <p:sp>
        <p:nvSpPr>
          <p:cNvPr id="21" name="Rectángulo 20">
            <a:extLst>
              <a:ext uri="{FF2B5EF4-FFF2-40B4-BE49-F238E27FC236}">
                <a16:creationId xmlns:a16="http://schemas.microsoft.com/office/drawing/2014/main" id="{D969E961-3D98-724B-5B7E-A779D1BB7B56}"/>
              </a:ext>
            </a:extLst>
          </p:cNvPr>
          <p:cNvSpPr/>
          <p:nvPr/>
        </p:nvSpPr>
        <p:spPr>
          <a:xfrm>
            <a:off x="1623485" y="8128000"/>
            <a:ext cx="3784600" cy="1574062"/>
          </a:xfrm>
          <a:prstGeom prst="rect">
            <a:avLst/>
          </a:prstGeom>
          <a:solidFill>
            <a:schemeClr val="bg2">
              <a:lumMod val="75000"/>
            </a:schemeClr>
          </a:solidFill>
          <a:ln>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CO"/>
          </a:p>
        </p:txBody>
      </p:sp>
      <p:sp>
        <p:nvSpPr>
          <p:cNvPr id="22" name="CuadroTexto 21">
            <a:extLst>
              <a:ext uri="{FF2B5EF4-FFF2-40B4-BE49-F238E27FC236}">
                <a16:creationId xmlns:a16="http://schemas.microsoft.com/office/drawing/2014/main" id="{DE42BD2D-D652-64C2-2017-808BF553D38C}"/>
              </a:ext>
            </a:extLst>
          </p:cNvPr>
          <p:cNvSpPr txBox="1"/>
          <p:nvPr/>
        </p:nvSpPr>
        <p:spPr>
          <a:xfrm>
            <a:off x="1662907" y="7754105"/>
            <a:ext cx="1066360" cy="276999"/>
          </a:xfrm>
          <a:prstGeom prst="rect">
            <a:avLst/>
          </a:prstGeom>
          <a:noFill/>
        </p:spPr>
        <p:txBody>
          <a:bodyPr wrap="square" rtlCol="0">
            <a:spAutoFit/>
          </a:bodyPr>
          <a:lstStyle/>
          <a:p>
            <a:r>
              <a:rPr lang="es-CO" sz="1200" dirty="0"/>
              <a:t>Mensaje</a:t>
            </a:r>
          </a:p>
        </p:txBody>
      </p:sp>
      <p:pic>
        <p:nvPicPr>
          <p:cNvPr id="2" name="Imagen 1">
            <a:extLst>
              <a:ext uri="{FF2B5EF4-FFF2-40B4-BE49-F238E27FC236}">
                <a16:creationId xmlns:a16="http://schemas.microsoft.com/office/drawing/2014/main" id="{0ECE733C-B642-76A6-830E-6226369ABC73}"/>
              </a:ext>
            </a:extLst>
          </p:cNvPr>
          <p:cNvPicPr>
            <a:picLocks noChangeAspect="1"/>
          </p:cNvPicPr>
          <p:nvPr/>
        </p:nvPicPr>
        <p:blipFill rotWithShape="1">
          <a:blip r:embed="rId6">
            <a:extLst>
              <a:ext uri="{28A0092B-C50C-407E-A947-70E740481C1C}">
                <a14:useLocalDpi xmlns:a14="http://schemas.microsoft.com/office/drawing/2010/main" val="0"/>
              </a:ext>
            </a:extLst>
          </a:blip>
          <a:srcRect t="21616" b="30097"/>
          <a:stretch/>
        </p:blipFill>
        <p:spPr>
          <a:xfrm>
            <a:off x="0" y="0"/>
            <a:ext cx="6858000" cy="1836884"/>
          </a:xfrm>
          <a:prstGeom prst="rect">
            <a:avLst/>
          </a:prstGeom>
        </p:spPr>
      </p:pic>
      <p:pic>
        <p:nvPicPr>
          <p:cNvPr id="15" name="Imagen 14">
            <a:hlinkClick r:id="rId7" action="ppaction://hlinksldjump"/>
            <a:extLst>
              <a:ext uri="{FF2B5EF4-FFF2-40B4-BE49-F238E27FC236}">
                <a16:creationId xmlns:a16="http://schemas.microsoft.com/office/drawing/2014/main" id="{67F31472-023E-720B-8F36-DAD9A9B7BD8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71349" y="113195"/>
            <a:ext cx="1508821" cy="1508821"/>
          </a:xfrm>
          <a:prstGeom prst="roundRect">
            <a:avLst>
              <a:gd name="adj" fmla="val 4167"/>
            </a:avLst>
          </a:prstGeom>
          <a:solidFill>
            <a:srgbClr val="FFFFFF"/>
          </a:solidFill>
          <a:ln w="76200" cap="sq">
            <a:solidFill>
              <a:schemeClr val="bg1"/>
            </a:solidFill>
            <a:miter lim="800000"/>
          </a:ln>
          <a:effectLst>
            <a:reflection blurRad="12700" stA="28000" endPos="28000" dist="5000" dir="5400000" sy="-100000" algn="bl" rotWithShape="0"/>
          </a:effectLst>
          <a:scene3d>
            <a:camera prst="orthographicFront"/>
            <a:lightRig rig="threePt" dir="t">
              <a:rot lat="0" lon="0" rev="2700000"/>
            </a:lightRig>
          </a:scene3d>
          <a:sp3d>
            <a:bevelT h="38100"/>
            <a:contourClr>
              <a:srgbClr val="C0C0C0"/>
            </a:contourClr>
          </a:sp3d>
        </p:spPr>
      </p:pic>
      <p:sp>
        <p:nvSpPr>
          <p:cNvPr id="16" name="Rectángulo 15">
            <a:extLst>
              <a:ext uri="{FF2B5EF4-FFF2-40B4-BE49-F238E27FC236}">
                <a16:creationId xmlns:a16="http://schemas.microsoft.com/office/drawing/2014/main" id="{4818C68D-635A-FBE5-B651-FA4123F4563A}"/>
              </a:ext>
            </a:extLst>
          </p:cNvPr>
          <p:cNvSpPr/>
          <p:nvPr/>
        </p:nvSpPr>
        <p:spPr>
          <a:xfrm>
            <a:off x="2094096" y="339484"/>
            <a:ext cx="4517889" cy="347048"/>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s-CO"/>
          </a:p>
        </p:txBody>
      </p:sp>
      <p:sp>
        <p:nvSpPr>
          <p:cNvPr id="23" name="CuadroTexto 22">
            <a:extLst>
              <a:ext uri="{FF2B5EF4-FFF2-40B4-BE49-F238E27FC236}">
                <a16:creationId xmlns:a16="http://schemas.microsoft.com/office/drawing/2014/main" id="{D0B9C250-78FE-A82D-05FD-BB1CD3274992}"/>
              </a:ext>
            </a:extLst>
          </p:cNvPr>
          <p:cNvSpPr txBox="1"/>
          <p:nvPr/>
        </p:nvSpPr>
        <p:spPr>
          <a:xfrm>
            <a:off x="4534754"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2" action="ppaction://hlinksldjump"/>
              </a:rPr>
              <a:t>Reservas</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24" name="CuadroTexto 23">
            <a:extLst>
              <a:ext uri="{FF2B5EF4-FFF2-40B4-BE49-F238E27FC236}">
                <a16:creationId xmlns:a16="http://schemas.microsoft.com/office/drawing/2014/main" id="{5513E405-B4C2-E232-8413-A0CDBD0D27B2}"/>
              </a:ext>
            </a:extLst>
          </p:cNvPr>
          <p:cNvSpPr txBox="1"/>
          <p:nvPr/>
        </p:nvSpPr>
        <p:spPr>
          <a:xfrm>
            <a:off x="3355657"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3" action="ppaction://hlinksldjump"/>
              </a:rPr>
              <a:t>Sedes</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25" name="CuadroTexto 24">
            <a:hlinkClick r:id="rId4" action="ppaction://hlinksldjump"/>
            <a:extLst>
              <a:ext uri="{FF2B5EF4-FFF2-40B4-BE49-F238E27FC236}">
                <a16:creationId xmlns:a16="http://schemas.microsoft.com/office/drawing/2014/main" id="{9D98A645-3F6D-FF8C-8313-06229AADBEFA}"/>
              </a:ext>
            </a:extLst>
          </p:cNvPr>
          <p:cNvSpPr txBox="1"/>
          <p:nvPr/>
        </p:nvSpPr>
        <p:spPr>
          <a:xfrm>
            <a:off x="5713850"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hlinkClick r:id="rId4" action="ppaction://hlinksldjump"/>
              </a:rPr>
              <a:t>Contacto</a:t>
            </a:r>
            <a:endPar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26" name="CuadroTexto 25">
            <a:hlinkClick r:id="rId5" action="ppaction://hlinksldjump"/>
            <a:extLst>
              <a:ext uri="{FF2B5EF4-FFF2-40B4-BE49-F238E27FC236}">
                <a16:creationId xmlns:a16="http://schemas.microsoft.com/office/drawing/2014/main" id="{FD6F1706-23EB-81EF-7548-D27FF6E0823F}"/>
              </a:ext>
            </a:extLst>
          </p:cNvPr>
          <p:cNvSpPr txBox="1"/>
          <p:nvPr/>
        </p:nvSpPr>
        <p:spPr>
          <a:xfrm>
            <a:off x="2176560" y="382331"/>
            <a:ext cx="819150" cy="253916"/>
          </a:xfrm>
          <a:prstGeom prst="rect">
            <a:avLst/>
          </a:prstGeom>
          <a:noFill/>
        </p:spPr>
        <p:txBody>
          <a:bodyPr wrap="square" rtlCol="0">
            <a:spAutoFit/>
          </a:bodyPr>
          <a:lstStyle/>
          <a:p>
            <a:r>
              <a:rPr lang="es-CO" sz="1050" b="1" dirty="0">
                <a:ln w="0"/>
                <a:solidFill>
                  <a:schemeClr val="accent4">
                    <a:lumMod val="75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Nosotros</a:t>
            </a:r>
          </a:p>
        </p:txBody>
      </p:sp>
    </p:spTree>
    <p:extLst>
      <p:ext uri="{BB962C8B-B14F-4D97-AF65-F5344CB8AC3E}">
        <p14:creationId xmlns:p14="http://schemas.microsoft.com/office/powerpoint/2010/main" val="2779854963"/>
      </p:ext>
    </p:extLst>
  </p:cSld>
  <p:clrMapOvr>
    <a:masterClrMapping/>
  </p:clrMapOvr>
</p:sld>
</file>

<file path=ppt/theme/theme1.xml><?xml version="1.0" encoding="utf-8"?>
<a:theme xmlns:a="http://schemas.openxmlformats.org/drawingml/2006/main" name="Tema de Office">
  <a:themeElements>
    <a:clrScheme name="Tema de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Tema de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Tema de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3398</TotalTime>
  <Words>497</Words>
  <Application>Microsoft Office PowerPoint</Application>
  <PresentationFormat>Panorámica</PresentationFormat>
  <Paragraphs>128</Paragraphs>
  <Slides>5</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5</vt:i4>
      </vt:variant>
    </vt:vector>
  </HeadingPairs>
  <TitlesOfParts>
    <vt:vector size="11" baseType="lpstr">
      <vt:lpstr>Arial</vt:lpstr>
      <vt:lpstr>Calibri</vt:lpstr>
      <vt:lpstr>Calibri Light</vt:lpstr>
      <vt:lpstr>Segoe UI</vt:lpstr>
      <vt:lpstr>Times New Roman</vt:lpstr>
      <vt:lpstr>Tema de Office</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Juan Pablo Ortega Troya</dc:creator>
  <cp:lastModifiedBy>Nicolas Castillo</cp:lastModifiedBy>
  <cp:revision>17</cp:revision>
  <dcterms:created xsi:type="dcterms:W3CDTF">2024-11-27T11:51:51Z</dcterms:created>
  <dcterms:modified xsi:type="dcterms:W3CDTF">2024-12-03T21:24:06Z</dcterms:modified>
</cp:coreProperties>
</file>

<file path=docProps/thumbnail.jpeg>
</file>